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7" r:id="rId2"/>
    <p:sldId id="451" r:id="rId3"/>
    <p:sldId id="452" r:id="rId4"/>
    <p:sldId id="448" r:id="rId5"/>
    <p:sldId id="449" r:id="rId6"/>
    <p:sldId id="446" r:id="rId7"/>
    <p:sldId id="450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4" r:id="rId19"/>
    <p:sldId id="463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79646"/>
    <a:srgbClr val="9900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5463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3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22522;&#37329;&#26469;&#28304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oleObject" Target="file:///D:\360&#20113;&#30424;\Magic%20Briefcase\&#26434;&#39033;&#36164;&#26009;\201506&#29790;&#22763;&#20043;&#34892;\&#24515;&#33039;&#20013;&#24515;&#21382;&#24180;&#24635;&#37327;&#21450;&#27515;&#20129;&#29575;&#31561;.xlsx" TargetMode="External"/><Relationship Id="rId1" Type="http://schemas.openxmlformats.org/officeDocument/2006/relationships/themeOverride" Target="../theme/themeOverride2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'[复件 2011捐赠汇报.xls]Sheet3'!$B$1:$B$2</c:f>
              <c:strCache>
                <c:ptCount val="1"/>
                <c:pt idx="0">
                  <c:v>上海儿童医学中心2011年度基金来源分类表 收入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DA4841"/>
              </a:solidFill>
            </c:spPr>
          </c:dPt>
          <c:dPt>
            <c:idx val="1"/>
            <c:bubble3D val="0"/>
            <c:spPr>
              <a:solidFill>
                <a:srgbClr val="ECAC1E"/>
              </a:solidFill>
            </c:spPr>
          </c:dPt>
          <c:dPt>
            <c:idx val="2"/>
            <c:bubble3D val="0"/>
            <c:spPr>
              <a:solidFill>
                <a:srgbClr val="66B437"/>
              </a:solidFill>
            </c:spPr>
          </c:dPt>
          <c:dLbls>
            <c:delete val="1"/>
          </c:dLbls>
          <c:cat>
            <c:strRef>
              <c:f>'[复件 2011捐赠汇报.xls]Sheet3'!$A$3:$A$5</c:f>
              <c:strCache>
                <c:ptCount val="3"/>
                <c:pt idx="0">
                  <c:v>非营利机构或团体</c:v>
                </c:pt>
                <c:pt idx="1">
                  <c:v>企业</c:v>
                </c:pt>
                <c:pt idx="2">
                  <c:v>个人</c:v>
                </c:pt>
              </c:strCache>
            </c:strRef>
          </c:cat>
          <c:val>
            <c:numRef>
              <c:f>'[复件 2011捐赠汇报.xls]Sheet3'!$B$3:$B$5</c:f>
              <c:numCache>
                <c:formatCode>#,##0.00</c:formatCode>
                <c:ptCount val="3"/>
                <c:pt idx="0">
                  <c:v>4318632.1900000004</c:v>
                </c:pt>
                <c:pt idx="1">
                  <c:v>842208.66999999888</c:v>
                </c:pt>
                <c:pt idx="2">
                  <c:v>285398.59999999998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80"/>
        <c:holeSize val="64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总例数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Sheet1!$H$1:$Q$1</c:f>
              <c:numCache>
                <c:formatCode>@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Sheet1!$B$2:$Q$2</c:f>
              <c:numCache>
                <c:formatCode>General</c:formatCode>
                <c:ptCount val="10"/>
                <c:pt idx="0">
                  <c:v>1958</c:v>
                </c:pt>
                <c:pt idx="1">
                  <c:v>2033</c:v>
                </c:pt>
                <c:pt idx="2">
                  <c:v>2449</c:v>
                </c:pt>
                <c:pt idx="3">
                  <c:v>3005</c:v>
                </c:pt>
                <c:pt idx="4">
                  <c:v>3043</c:v>
                </c:pt>
                <c:pt idx="5">
                  <c:v>2992</c:v>
                </c:pt>
                <c:pt idx="6">
                  <c:v>3477</c:v>
                </c:pt>
                <c:pt idx="7">
                  <c:v>3598</c:v>
                </c:pt>
                <c:pt idx="8">
                  <c:v>3726</c:v>
                </c:pt>
                <c:pt idx="9">
                  <c:v>3739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42018688"/>
        <c:axId val="4202496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直视手术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Sheet1!$H$1:$Q$1</c15:sqref>
                        </c15:formulaRef>
                      </c:ext>
                    </c:extLst>
                    <c:numCache>
                      <c:formatCode>@</c:formatCode>
                      <c:ptCount val="10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Sheet1!$B$3:$Q$3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1762</c:v>
                      </c:pt>
                      <c:pt idx="1">
                        <c:v>1852</c:v>
                      </c:pt>
                      <c:pt idx="2">
                        <c:v>2167</c:v>
                      </c:pt>
                      <c:pt idx="3">
                        <c:v>2678</c:v>
                      </c:pt>
                      <c:pt idx="4">
                        <c:v>2577</c:v>
                      </c:pt>
                      <c:pt idx="5">
                        <c:v>2707</c:v>
                      </c:pt>
                      <c:pt idx="6">
                        <c:v>3087</c:v>
                      </c:pt>
                      <c:pt idx="7">
                        <c:v>3239</c:v>
                      </c:pt>
                      <c:pt idx="8">
                        <c:v>3360</c:v>
                      </c:pt>
                      <c:pt idx="9">
                        <c:v>3623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死亡数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Sheet1!$H$1:$Q$1</c15:sqref>
                        </c15:formulaRef>
                      </c:ext>
                    </c:extLst>
                    <c:numCache>
                      <c:formatCode>@</c:formatCode>
                      <c:ptCount val="10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Sheet1!$B$4:$Q$4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49</c:v>
                      </c:pt>
                      <c:pt idx="1">
                        <c:v>51</c:v>
                      </c:pt>
                      <c:pt idx="2">
                        <c:v>44</c:v>
                      </c:pt>
                      <c:pt idx="3">
                        <c:v>60</c:v>
                      </c:pt>
                      <c:pt idx="4">
                        <c:v>63</c:v>
                      </c:pt>
                      <c:pt idx="5">
                        <c:v>73</c:v>
                      </c:pt>
                      <c:pt idx="6">
                        <c:v>80</c:v>
                      </c:pt>
                      <c:pt idx="7">
                        <c:v>100</c:v>
                      </c:pt>
                      <c:pt idx="8">
                        <c:v>83</c:v>
                      </c:pt>
                      <c:pt idx="9">
                        <c:v>72</c:v>
                      </c:pt>
                    </c:numCache>
                  </c:numRef>
                </c:val>
              </c15:ser>
            </c15:filteredBarSeries>
            <c15:filteredBarSeries>
              <c15:ser>
                <c:idx val="0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Sheet1!$A$5:$Q$5</c15:sqref>
                        </c15:formulaRef>
                      </c:ext>
                    </c:extLst>
                    <c:strCache>
                      <c:ptCount val="17"/>
                      <c:pt idx="0">
                        <c:v>死亡率</c:v>
                      </c:pt>
                      <c:pt idx="1">
                        <c:v>2.80%</c:v>
                      </c:pt>
                      <c:pt idx="2">
                        <c:v>1.82%</c:v>
                      </c:pt>
                      <c:pt idx="3">
                        <c:v>2.52%</c:v>
                      </c:pt>
                      <c:pt idx="4">
                        <c:v>2.61%</c:v>
                      </c:pt>
                      <c:pt idx="5">
                        <c:v>2.43%</c:v>
                      </c:pt>
                      <c:pt idx="6">
                        <c:v>3.14%</c:v>
                      </c:pt>
                      <c:pt idx="7">
                        <c:v>2.78%</c:v>
                      </c:pt>
                      <c:pt idx="8">
                        <c:v>2.75%</c:v>
                      </c:pt>
                      <c:pt idx="9">
                        <c:v>2.03%</c:v>
                      </c:pt>
                      <c:pt idx="10">
                        <c:v>2.24%</c:v>
                      </c:pt>
                      <c:pt idx="11">
                        <c:v>2.44%</c:v>
                      </c:pt>
                      <c:pt idx="12">
                        <c:v>2.70%</c:v>
                      </c:pt>
                      <c:pt idx="13">
                        <c:v>2.59%</c:v>
                      </c:pt>
                      <c:pt idx="14">
                        <c:v>3.09%</c:v>
                      </c:pt>
                      <c:pt idx="15">
                        <c:v>2.47%</c:v>
                      </c:pt>
                      <c:pt idx="16">
                        <c:v>1.99%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Sheet1!$H$1:$Q$1</c15:sqref>
                        </c15:formulaRef>
                      </c:ext>
                    </c:extLst>
                    <c:numCache>
                      <c:formatCode>@</c:formatCode>
                      <c:ptCount val="10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</c15:ser>
            </c15:filteredBarSeries>
          </c:ext>
        </c:extLst>
      </c:barChart>
      <c:lineChart>
        <c:grouping val="stacked"/>
        <c:varyColors val="0"/>
        <c:ser>
          <c:idx val="4"/>
          <c:order val="1"/>
          <c:tx>
            <c:strRef>
              <c:f>Sheet1!$A$5</c:f>
              <c:strCache>
                <c:ptCount val="1"/>
                <c:pt idx="0">
                  <c:v>死亡率</c:v>
                </c:pt>
              </c:strCache>
            </c:strRef>
          </c:tx>
          <c:spPr>
            <a:ln w="28575" cap="rnd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circle"/>
            <c:size val="6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Lbls>
            <c:spPr>
              <a:solidFill>
                <a:srgbClr val="FF0000">
                  <a:alpha val="7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Sheet1!$H$1:$Q$1</c:f>
              <c:numCache>
                <c:formatCode>@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Sheet1!$B$5:$Q$5</c:f>
              <c:numCache>
                <c:formatCode>0.00%</c:formatCode>
                <c:ptCount val="10"/>
                <c:pt idx="0">
                  <c:v>2.78093076049943E-2</c:v>
                </c:pt>
                <c:pt idx="1">
                  <c:v>2.75377969762419E-2</c:v>
                </c:pt>
                <c:pt idx="2">
                  <c:v>2.0304568527918801E-2</c:v>
                </c:pt>
                <c:pt idx="3">
                  <c:v>2.2404779686333101E-2</c:v>
                </c:pt>
                <c:pt idx="4">
                  <c:v>2.4447031431897599E-2</c:v>
                </c:pt>
                <c:pt idx="5">
                  <c:v>2.69671222755818E-2</c:v>
                </c:pt>
                <c:pt idx="6">
                  <c:v>2.5915127955944299E-2</c:v>
                </c:pt>
                <c:pt idx="7">
                  <c:v>3.0873726458783599E-2</c:v>
                </c:pt>
                <c:pt idx="8">
                  <c:v>2.4702380952380899E-2</c:v>
                </c:pt>
                <c:pt idx="9">
                  <c:v>1.9873033397736699E-2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49536"/>
        <c:axId val="42026880"/>
      </c:lineChart>
      <c:catAx>
        <c:axId val="42018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/>
                  <a:t>Recent</a:t>
                </a:r>
                <a:r>
                  <a:rPr lang="en-US" altLang="zh-CN" sz="1800" baseline="0"/>
                  <a:t> ten years data in children's heart center of SCMC</a:t>
                </a:r>
                <a:endParaRPr lang="zh-CN" alt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24960"/>
        <c:crosses val="autoZero"/>
        <c:auto val="1"/>
        <c:lblAlgn val="ctr"/>
        <c:lblOffset val="100"/>
        <c:noMultiLvlLbl val="0"/>
      </c:catAx>
      <c:valAx>
        <c:axId val="420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/>
                  <a:t>Total</a:t>
                </a:r>
                <a:r>
                  <a:rPr lang="en-US" altLang="zh-CN" sz="2000" baseline="0"/>
                  <a:t> operation number</a:t>
                </a:r>
                <a:endParaRPr lang="zh-CN" alt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18688"/>
        <c:crosses val="autoZero"/>
        <c:crossBetween val="between"/>
      </c:valAx>
      <c:valAx>
        <c:axId val="42026880"/>
        <c:scaling>
          <c:orientation val="minMax"/>
          <c:max val="0.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>
                    <a:solidFill>
                      <a:srgbClr val="C00000"/>
                    </a:solidFill>
                  </a:rPr>
                  <a:t>Mortality</a:t>
                </a:r>
                <a:endParaRPr lang="zh-CN" altLang="en-US" sz="1800">
                  <a:solidFill>
                    <a:srgbClr val="C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49536"/>
        <c:crosses val="max"/>
        <c:crossBetween val="between"/>
      </c:valAx>
      <c:catAx>
        <c:axId val="42049536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42026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ED0BE-3A4B-4E33-8477-F7D7F3E6C7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3A4922C-DC04-498D-8858-A22F36CD24E7}">
      <dgm:prSet/>
      <dgm:spPr/>
      <dgm:t>
        <a:bodyPr/>
        <a:lstStyle/>
        <a:p>
          <a:pPr rtl="0"/>
          <a:r>
            <a:rPr lang="en-US" smtClean="0"/>
            <a:t>Brief introduction of SCMC</a:t>
          </a:r>
          <a:endParaRPr lang="zh-CN"/>
        </a:p>
      </dgm:t>
    </dgm:pt>
    <dgm:pt modelId="{E5179B77-66B0-406B-92D6-268967D67752}" type="par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DD6539F3-C075-4DD0-99F4-0F66DD2B7AE3}" type="sib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B226540A-E803-4B9F-9241-3A04B613F3F9}">
      <dgm:prSet/>
      <dgm:spPr/>
      <dgm:t>
        <a:bodyPr/>
        <a:lstStyle/>
        <a:p>
          <a:pPr rtl="0"/>
          <a:r>
            <a:rPr lang="en-US" dirty="0" smtClean="0"/>
            <a:t>Focus on non-medical treatment</a:t>
          </a:r>
          <a:endParaRPr lang="zh-CN" dirty="0"/>
        </a:p>
      </dgm:t>
    </dgm:pt>
    <dgm:pt modelId="{68BF19F5-B41E-43DE-AD92-DDF3A6AA529D}" type="par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A9733430-F1D9-4292-AEED-E078AD3596A4}" type="sib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0262C4DF-9F0D-4ECE-A673-7375078B97EF}">
      <dgm:prSet/>
      <dgm:spPr/>
      <dgm:t>
        <a:bodyPr/>
        <a:lstStyle/>
        <a:p>
          <a:pPr rtl="0"/>
          <a:r>
            <a:rPr lang="en-US" smtClean="0"/>
            <a:t>How to supply</a:t>
          </a:r>
          <a:endParaRPr lang="zh-CN"/>
        </a:p>
      </dgm:t>
    </dgm:pt>
    <dgm:pt modelId="{E71F40F3-9681-43F1-806C-25F50AF6A2D8}" type="par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15997C7D-0838-4702-8224-462E365F0F96}" type="sib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9F633D13-75AA-4891-939C-81D61963350D}">
      <dgm:prSet/>
      <dgm:spPr/>
      <dgm:t>
        <a:bodyPr/>
        <a:lstStyle/>
        <a:p>
          <a:pPr rtl="0"/>
          <a:r>
            <a:rPr lang="en-US" smtClean="0"/>
            <a:t>Outcome and effect</a:t>
          </a:r>
          <a:endParaRPr lang="zh-CN"/>
        </a:p>
      </dgm:t>
    </dgm:pt>
    <dgm:pt modelId="{904C8134-8CF8-4236-847F-63AFA0B75D45}" type="par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BD8DAE5F-1288-417A-9FAE-B80AE9A4FD6D}" type="sib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D74E7509-FCB3-4BF4-867A-F84482217E77}" type="pres">
      <dgm:prSet presAssocID="{57AED0BE-3A4B-4E33-8477-F7D7F3E6C7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4139CD0-9E03-46B8-B903-B3C7A575C017}" type="pres">
      <dgm:prSet presAssocID="{57AED0BE-3A4B-4E33-8477-F7D7F3E6C775}" presName="Name1" presStyleCnt="0"/>
      <dgm:spPr/>
    </dgm:pt>
    <dgm:pt modelId="{344C6E07-DF65-4A4E-9785-A2FC0D0656AA}" type="pres">
      <dgm:prSet presAssocID="{57AED0BE-3A4B-4E33-8477-F7D7F3E6C775}" presName="cycle" presStyleCnt="0"/>
      <dgm:spPr/>
    </dgm:pt>
    <dgm:pt modelId="{601BDBAB-1C28-4003-AE72-1AF9574F0C99}" type="pres">
      <dgm:prSet presAssocID="{57AED0BE-3A4B-4E33-8477-F7D7F3E6C775}" presName="srcNode" presStyleLbl="node1" presStyleIdx="0" presStyleCnt="4"/>
      <dgm:spPr/>
    </dgm:pt>
    <dgm:pt modelId="{85B1D2A1-2147-4096-8794-AB6197B96482}" type="pres">
      <dgm:prSet presAssocID="{57AED0BE-3A4B-4E33-8477-F7D7F3E6C77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0533C52-CD62-434D-8DDF-24513DE38511}" type="pres">
      <dgm:prSet presAssocID="{57AED0BE-3A4B-4E33-8477-F7D7F3E6C775}" presName="extraNode" presStyleLbl="node1" presStyleIdx="0" presStyleCnt="4"/>
      <dgm:spPr/>
    </dgm:pt>
    <dgm:pt modelId="{8019D3CC-5FAE-487D-B9BC-0AC8D18680ED}" type="pres">
      <dgm:prSet presAssocID="{57AED0BE-3A4B-4E33-8477-F7D7F3E6C775}" presName="dstNode" presStyleLbl="node1" presStyleIdx="0" presStyleCnt="4"/>
      <dgm:spPr/>
    </dgm:pt>
    <dgm:pt modelId="{7DC9C60E-D875-4849-BF2C-E3F22FDD34AA}" type="pres">
      <dgm:prSet presAssocID="{63A4922C-DC04-498D-8858-A22F36CD24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43394-7754-4320-B605-E2AAC47C5B79}" type="pres">
      <dgm:prSet presAssocID="{63A4922C-DC04-498D-8858-A22F36CD24E7}" presName="accent_1" presStyleCnt="0"/>
      <dgm:spPr/>
    </dgm:pt>
    <dgm:pt modelId="{9569743B-572A-479B-87DD-EBF427984AE7}" type="pres">
      <dgm:prSet presAssocID="{63A4922C-DC04-498D-8858-A22F36CD24E7}" presName="accentRepeatNode" presStyleLbl="solidFgAcc1" presStyleIdx="0" presStyleCnt="4"/>
      <dgm:spPr/>
    </dgm:pt>
    <dgm:pt modelId="{714E9F9B-DC3A-4BAE-B4D2-AA7D13F42FFA}" type="pres">
      <dgm:prSet presAssocID="{B226540A-E803-4B9F-9241-3A04B613F3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7404AB-5824-40E0-B6FF-F97D3252B70B}" type="pres">
      <dgm:prSet presAssocID="{B226540A-E803-4B9F-9241-3A04B613F3F9}" presName="accent_2" presStyleCnt="0"/>
      <dgm:spPr/>
    </dgm:pt>
    <dgm:pt modelId="{277F2A1F-DF6A-4936-A65B-6D672E44794B}" type="pres">
      <dgm:prSet presAssocID="{B226540A-E803-4B9F-9241-3A04B613F3F9}" presName="accentRepeatNode" presStyleLbl="solidFgAcc1" presStyleIdx="1" presStyleCnt="4"/>
      <dgm:spPr/>
    </dgm:pt>
    <dgm:pt modelId="{A6035B81-0A50-4967-B365-E03480CBFC8B}" type="pres">
      <dgm:prSet presAssocID="{0262C4DF-9F0D-4ECE-A673-7375078B97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27265-F118-4EE7-BE74-CEFC40BA1B15}" type="pres">
      <dgm:prSet presAssocID="{0262C4DF-9F0D-4ECE-A673-7375078B97EF}" presName="accent_3" presStyleCnt="0"/>
      <dgm:spPr/>
    </dgm:pt>
    <dgm:pt modelId="{AA20F50D-0CC1-4B48-BFD8-AD789ECCAE5C}" type="pres">
      <dgm:prSet presAssocID="{0262C4DF-9F0D-4ECE-A673-7375078B97EF}" presName="accentRepeatNode" presStyleLbl="solidFgAcc1" presStyleIdx="2" presStyleCnt="4"/>
      <dgm:spPr/>
    </dgm:pt>
    <dgm:pt modelId="{E6643D8C-EA70-4F69-8374-F19124953C49}" type="pres">
      <dgm:prSet presAssocID="{9F633D13-75AA-4891-939C-81D6196335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D0A4FB-75C0-4EAB-9DFF-2F6E19E0BC90}" type="pres">
      <dgm:prSet presAssocID="{9F633D13-75AA-4891-939C-81D61963350D}" presName="accent_4" presStyleCnt="0"/>
      <dgm:spPr/>
    </dgm:pt>
    <dgm:pt modelId="{1966EFF7-7334-429E-A550-50CEFE4046E0}" type="pres">
      <dgm:prSet presAssocID="{9F633D13-75AA-4891-939C-81D61963350D}" presName="accentRepeatNode" presStyleLbl="solidFgAcc1" presStyleIdx="3" presStyleCnt="4"/>
      <dgm:spPr/>
    </dgm:pt>
  </dgm:ptLst>
  <dgm:cxnLst>
    <dgm:cxn modelId="{3525EE19-5522-41C1-8C5D-B9BB6082BAAC}" type="presOf" srcId="{B226540A-E803-4B9F-9241-3A04B613F3F9}" destId="{714E9F9B-DC3A-4BAE-B4D2-AA7D13F42FFA}" srcOrd="0" destOrd="0" presId="urn:microsoft.com/office/officeart/2008/layout/VerticalCurvedList"/>
    <dgm:cxn modelId="{D119EF7B-FC2C-4A17-A356-F0D87DE50BE2}" srcId="{57AED0BE-3A4B-4E33-8477-F7D7F3E6C775}" destId="{0262C4DF-9F0D-4ECE-A673-7375078B97EF}" srcOrd="2" destOrd="0" parTransId="{E71F40F3-9681-43F1-806C-25F50AF6A2D8}" sibTransId="{15997C7D-0838-4702-8224-462E365F0F96}"/>
    <dgm:cxn modelId="{0550C805-6E44-4593-B784-D29B7868505D}" type="presOf" srcId="{57AED0BE-3A4B-4E33-8477-F7D7F3E6C775}" destId="{D74E7509-FCB3-4BF4-867A-F84482217E77}" srcOrd="0" destOrd="0" presId="urn:microsoft.com/office/officeart/2008/layout/VerticalCurvedList"/>
    <dgm:cxn modelId="{94EC88B6-3EB4-4BFB-80EB-DBDB998B27CC}" type="presOf" srcId="{DD6539F3-C075-4DD0-99F4-0F66DD2B7AE3}" destId="{85B1D2A1-2147-4096-8794-AB6197B96482}" srcOrd="0" destOrd="0" presId="urn:microsoft.com/office/officeart/2008/layout/VerticalCurvedList"/>
    <dgm:cxn modelId="{5963B362-78B4-4943-8C9C-187B76E6DE37}" type="presOf" srcId="{9F633D13-75AA-4891-939C-81D61963350D}" destId="{E6643D8C-EA70-4F69-8374-F19124953C49}" srcOrd="0" destOrd="0" presId="urn:microsoft.com/office/officeart/2008/layout/VerticalCurvedList"/>
    <dgm:cxn modelId="{612A9BAB-FED4-4385-BC92-4F68F037C182}" type="presOf" srcId="{0262C4DF-9F0D-4ECE-A673-7375078B97EF}" destId="{A6035B81-0A50-4967-B365-E03480CBFC8B}" srcOrd="0" destOrd="0" presId="urn:microsoft.com/office/officeart/2008/layout/VerticalCurvedList"/>
    <dgm:cxn modelId="{3CCB87E2-7AA1-473F-9002-0899DE3B847F}" srcId="{57AED0BE-3A4B-4E33-8477-F7D7F3E6C775}" destId="{63A4922C-DC04-498D-8858-A22F36CD24E7}" srcOrd="0" destOrd="0" parTransId="{E5179B77-66B0-406B-92D6-268967D67752}" sibTransId="{DD6539F3-C075-4DD0-99F4-0F66DD2B7AE3}"/>
    <dgm:cxn modelId="{308FE4AA-21D6-4D42-A1BA-24B14AD09529}" srcId="{57AED0BE-3A4B-4E33-8477-F7D7F3E6C775}" destId="{9F633D13-75AA-4891-939C-81D61963350D}" srcOrd="3" destOrd="0" parTransId="{904C8134-8CF8-4236-847F-63AFA0B75D45}" sibTransId="{BD8DAE5F-1288-417A-9FAE-B80AE9A4FD6D}"/>
    <dgm:cxn modelId="{DB8DB09A-3A23-4153-B111-3CD06E8FD5A7}" srcId="{57AED0BE-3A4B-4E33-8477-F7D7F3E6C775}" destId="{B226540A-E803-4B9F-9241-3A04B613F3F9}" srcOrd="1" destOrd="0" parTransId="{68BF19F5-B41E-43DE-AD92-DDF3A6AA529D}" sibTransId="{A9733430-F1D9-4292-AEED-E078AD3596A4}"/>
    <dgm:cxn modelId="{F59CBA41-E0DE-4262-AB3D-7AF9177CC606}" type="presOf" srcId="{63A4922C-DC04-498D-8858-A22F36CD24E7}" destId="{7DC9C60E-D875-4849-BF2C-E3F22FDD34AA}" srcOrd="0" destOrd="0" presId="urn:microsoft.com/office/officeart/2008/layout/VerticalCurvedList"/>
    <dgm:cxn modelId="{38EEEBDF-79C9-4B3D-B8DC-8858BE2886E1}" type="presParOf" srcId="{D74E7509-FCB3-4BF4-867A-F84482217E77}" destId="{54139CD0-9E03-46B8-B903-B3C7A575C017}" srcOrd="0" destOrd="0" presId="urn:microsoft.com/office/officeart/2008/layout/VerticalCurvedList"/>
    <dgm:cxn modelId="{C68A71C5-6951-44A6-ACFD-F5DFA46C1F6D}" type="presParOf" srcId="{54139CD0-9E03-46B8-B903-B3C7A575C017}" destId="{344C6E07-DF65-4A4E-9785-A2FC0D0656AA}" srcOrd="0" destOrd="0" presId="urn:microsoft.com/office/officeart/2008/layout/VerticalCurvedList"/>
    <dgm:cxn modelId="{1C0FA4CA-E434-43CD-9F77-035A1C34641A}" type="presParOf" srcId="{344C6E07-DF65-4A4E-9785-A2FC0D0656AA}" destId="{601BDBAB-1C28-4003-AE72-1AF9574F0C99}" srcOrd="0" destOrd="0" presId="urn:microsoft.com/office/officeart/2008/layout/VerticalCurvedList"/>
    <dgm:cxn modelId="{F083F0BA-74B0-4644-9A2E-14E55D5004B4}" type="presParOf" srcId="{344C6E07-DF65-4A4E-9785-A2FC0D0656AA}" destId="{85B1D2A1-2147-4096-8794-AB6197B96482}" srcOrd="1" destOrd="0" presId="urn:microsoft.com/office/officeart/2008/layout/VerticalCurvedList"/>
    <dgm:cxn modelId="{18387166-8479-4E6C-AA5F-49B938A519EE}" type="presParOf" srcId="{344C6E07-DF65-4A4E-9785-A2FC0D0656AA}" destId="{10533C52-CD62-434D-8DDF-24513DE38511}" srcOrd="2" destOrd="0" presId="urn:microsoft.com/office/officeart/2008/layout/VerticalCurvedList"/>
    <dgm:cxn modelId="{473011B2-0568-47B0-8A30-F2BF8DD52114}" type="presParOf" srcId="{344C6E07-DF65-4A4E-9785-A2FC0D0656AA}" destId="{8019D3CC-5FAE-487D-B9BC-0AC8D18680ED}" srcOrd="3" destOrd="0" presId="urn:microsoft.com/office/officeart/2008/layout/VerticalCurvedList"/>
    <dgm:cxn modelId="{314EF8BE-CD75-48AE-B17C-6AD8516CB80F}" type="presParOf" srcId="{54139CD0-9E03-46B8-B903-B3C7A575C017}" destId="{7DC9C60E-D875-4849-BF2C-E3F22FDD34AA}" srcOrd="1" destOrd="0" presId="urn:microsoft.com/office/officeart/2008/layout/VerticalCurvedList"/>
    <dgm:cxn modelId="{57F48C61-9A7E-4384-98E9-B9A74D8A1248}" type="presParOf" srcId="{54139CD0-9E03-46B8-B903-B3C7A575C017}" destId="{F5543394-7754-4320-B605-E2AAC47C5B79}" srcOrd="2" destOrd="0" presId="urn:microsoft.com/office/officeart/2008/layout/VerticalCurvedList"/>
    <dgm:cxn modelId="{C7827B0C-25D6-4CAA-B9EE-DB91075DA6B7}" type="presParOf" srcId="{F5543394-7754-4320-B605-E2AAC47C5B79}" destId="{9569743B-572A-479B-87DD-EBF427984AE7}" srcOrd="0" destOrd="0" presId="urn:microsoft.com/office/officeart/2008/layout/VerticalCurvedList"/>
    <dgm:cxn modelId="{493F4095-69C9-4942-B612-CE91E3D84FAE}" type="presParOf" srcId="{54139CD0-9E03-46B8-B903-B3C7A575C017}" destId="{714E9F9B-DC3A-4BAE-B4D2-AA7D13F42FFA}" srcOrd="3" destOrd="0" presId="urn:microsoft.com/office/officeart/2008/layout/VerticalCurvedList"/>
    <dgm:cxn modelId="{BE718011-5697-46D9-805D-ABCAEA0B0D1B}" type="presParOf" srcId="{54139CD0-9E03-46B8-B903-B3C7A575C017}" destId="{E77404AB-5824-40E0-B6FF-F97D3252B70B}" srcOrd="4" destOrd="0" presId="urn:microsoft.com/office/officeart/2008/layout/VerticalCurvedList"/>
    <dgm:cxn modelId="{588CFF30-EC24-4FB1-A732-AABAE923DF44}" type="presParOf" srcId="{E77404AB-5824-40E0-B6FF-F97D3252B70B}" destId="{277F2A1F-DF6A-4936-A65B-6D672E44794B}" srcOrd="0" destOrd="0" presId="urn:microsoft.com/office/officeart/2008/layout/VerticalCurvedList"/>
    <dgm:cxn modelId="{424219BD-70A0-442F-BF14-88565E3089DC}" type="presParOf" srcId="{54139CD0-9E03-46B8-B903-B3C7A575C017}" destId="{A6035B81-0A50-4967-B365-E03480CBFC8B}" srcOrd="5" destOrd="0" presId="urn:microsoft.com/office/officeart/2008/layout/VerticalCurvedList"/>
    <dgm:cxn modelId="{1B76FC8A-AD65-42A6-BCA4-17E7D458FF79}" type="presParOf" srcId="{54139CD0-9E03-46B8-B903-B3C7A575C017}" destId="{DB527265-F118-4EE7-BE74-CEFC40BA1B15}" srcOrd="6" destOrd="0" presId="urn:microsoft.com/office/officeart/2008/layout/VerticalCurvedList"/>
    <dgm:cxn modelId="{EA38C532-C51C-489E-9F3C-BCE145CDAB47}" type="presParOf" srcId="{DB527265-F118-4EE7-BE74-CEFC40BA1B15}" destId="{AA20F50D-0CC1-4B48-BFD8-AD789ECCAE5C}" srcOrd="0" destOrd="0" presId="urn:microsoft.com/office/officeart/2008/layout/VerticalCurvedList"/>
    <dgm:cxn modelId="{1886221A-7B6E-4D01-BFB5-E3A669E1F3FC}" type="presParOf" srcId="{54139CD0-9E03-46B8-B903-B3C7A575C017}" destId="{E6643D8C-EA70-4F69-8374-F19124953C49}" srcOrd="7" destOrd="0" presId="urn:microsoft.com/office/officeart/2008/layout/VerticalCurvedList"/>
    <dgm:cxn modelId="{A9BD6CBC-C89A-49C7-82F5-EDAD02602857}" type="presParOf" srcId="{54139CD0-9E03-46B8-B903-B3C7A575C017}" destId="{50D0A4FB-75C0-4EAB-9DFF-2F6E19E0BC90}" srcOrd="8" destOrd="0" presId="urn:microsoft.com/office/officeart/2008/layout/VerticalCurvedList"/>
    <dgm:cxn modelId="{3EC8055B-1A3F-420F-AB15-A859001F4F58}" type="presParOf" srcId="{50D0A4FB-75C0-4EAB-9DFF-2F6E19E0BC90}" destId="{1966EFF7-7334-429E-A550-50CEFE4046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ED0BE-3A4B-4E33-8477-F7D7F3E6C7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3A4922C-DC04-498D-8858-A22F36CD24E7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Brief introduction of SCMC</a:t>
          </a:r>
          <a:endParaRPr lang="zh-CN" b="1" dirty="0">
            <a:solidFill>
              <a:srgbClr val="FFFF00"/>
            </a:solidFill>
          </a:endParaRPr>
        </a:p>
      </dgm:t>
    </dgm:pt>
    <dgm:pt modelId="{E5179B77-66B0-406B-92D6-268967D67752}" type="par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DD6539F3-C075-4DD0-99F4-0F66DD2B7AE3}" type="sib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9F633D13-75AA-4891-939C-81D61963350D}">
      <dgm:prSet/>
      <dgm:spPr/>
      <dgm:t>
        <a:bodyPr/>
        <a:lstStyle/>
        <a:p>
          <a:pPr rtl="0"/>
          <a:r>
            <a:rPr lang="en-US" dirty="0" smtClean="0"/>
            <a:t>Outcome and effect</a:t>
          </a:r>
          <a:endParaRPr lang="zh-CN" dirty="0"/>
        </a:p>
      </dgm:t>
    </dgm:pt>
    <dgm:pt modelId="{BD8DAE5F-1288-417A-9FAE-B80AE9A4FD6D}" type="sib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904C8134-8CF8-4236-847F-63AFA0B75D45}" type="par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0262C4DF-9F0D-4ECE-A673-7375078B97EF}">
      <dgm:prSet/>
      <dgm:spPr/>
      <dgm:t>
        <a:bodyPr/>
        <a:lstStyle/>
        <a:p>
          <a:pPr rtl="0"/>
          <a:r>
            <a:rPr lang="en-US" dirty="0" smtClean="0"/>
            <a:t>How to supply</a:t>
          </a:r>
          <a:endParaRPr lang="zh-CN" dirty="0"/>
        </a:p>
      </dgm:t>
    </dgm:pt>
    <dgm:pt modelId="{15997C7D-0838-4702-8224-462E365F0F96}" type="sib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E71F40F3-9681-43F1-806C-25F50AF6A2D8}" type="par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B226540A-E803-4B9F-9241-3A04B613F3F9}">
      <dgm:prSet/>
      <dgm:spPr/>
      <dgm:t>
        <a:bodyPr/>
        <a:lstStyle/>
        <a:p>
          <a:pPr rtl="0"/>
          <a:r>
            <a:rPr lang="en-US" dirty="0" smtClean="0"/>
            <a:t>Focus on non-medical treatment</a:t>
          </a:r>
          <a:endParaRPr lang="zh-CN" dirty="0"/>
        </a:p>
      </dgm:t>
    </dgm:pt>
    <dgm:pt modelId="{A9733430-F1D9-4292-AEED-E078AD3596A4}" type="sib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68BF19F5-B41E-43DE-AD92-DDF3A6AA529D}" type="par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D74E7509-FCB3-4BF4-867A-F84482217E77}" type="pres">
      <dgm:prSet presAssocID="{57AED0BE-3A4B-4E33-8477-F7D7F3E6C7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4139CD0-9E03-46B8-B903-B3C7A575C017}" type="pres">
      <dgm:prSet presAssocID="{57AED0BE-3A4B-4E33-8477-F7D7F3E6C775}" presName="Name1" presStyleCnt="0"/>
      <dgm:spPr/>
    </dgm:pt>
    <dgm:pt modelId="{344C6E07-DF65-4A4E-9785-A2FC0D0656AA}" type="pres">
      <dgm:prSet presAssocID="{57AED0BE-3A4B-4E33-8477-F7D7F3E6C775}" presName="cycle" presStyleCnt="0"/>
      <dgm:spPr/>
    </dgm:pt>
    <dgm:pt modelId="{601BDBAB-1C28-4003-AE72-1AF9574F0C99}" type="pres">
      <dgm:prSet presAssocID="{57AED0BE-3A4B-4E33-8477-F7D7F3E6C775}" presName="srcNode" presStyleLbl="node1" presStyleIdx="0" presStyleCnt="4"/>
      <dgm:spPr/>
    </dgm:pt>
    <dgm:pt modelId="{85B1D2A1-2147-4096-8794-AB6197B96482}" type="pres">
      <dgm:prSet presAssocID="{57AED0BE-3A4B-4E33-8477-F7D7F3E6C77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0533C52-CD62-434D-8DDF-24513DE38511}" type="pres">
      <dgm:prSet presAssocID="{57AED0BE-3A4B-4E33-8477-F7D7F3E6C775}" presName="extraNode" presStyleLbl="node1" presStyleIdx="0" presStyleCnt="4"/>
      <dgm:spPr/>
    </dgm:pt>
    <dgm:pt modelId="{8019D3CC-5FAE-487D-B9BC-0AC8D18680ED}" type="pres">
      <dgm:prSet presAssocID="{57AED0BE-3A4B-4E33-8477-F7D7F3E6C775}" presName="dstNode" presStyleLbl="node1" presStyleIdx="0" presStyleCnt="4"/>
      <dgm:spPr/>
    </dgm:pt>
    <dgm:pt modelId="{7DC9C60E-D875-4849-BF2C-E3F22FDD34AA}" type="pres">
      <dgm:prSet presAssocID="{63A4922C-DC04-498D-8858-A22F36CD24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43394-7754-4320-B605-E2AAC47C5B79}" type="pres">
      <dgm:prSet presAssocID="{63A4922C-DC04-498D-8858-A22F36CD24E7}" presName="accent_1" presStyleCnt="0"/>
      <dgm:spPr/>
    </dgm:pt>
    <dgm:pt modelId="{9569743B-572A-479B-87DD-EBF427984AE7}" type="pres">
      <dgm:prSet presAssocID="{63A4922C-DC04-498D-8858-A22F36CD24E7}" presName="accentRepeatNode" presStyleLbl="solidFgAcc1" presStyleIdx="0" presStyleCnt="4"/>
      <dgm:spPr/>
    </dgm:pt>
    <dgm:pt modelId="{714E9F9B-DC3A-4BAE-B4D2-AA7D13F42FFA}" type="pres">
      <dgm:prSet presAssocID="{B226540A-E803-4B9F-9241-3A04B613F3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7404AB-5824-40E0-B6FF-F97D3252B70B}" type="pres">
      <dgm:prSet presAssocID="{B226540A-E803-4B9F-9241-3A04B613F3F9}" presName="accent_2" presStyleCnt="0"/>
      <dgm:spPr/>
    </dgm:pt>
    <dgm:pt modelId="{277F2A1F-DF6A-4936-A65B-6D672E44794B}" type="pres">
      <dgm:prSet presAssocID="{B226540A-E803-4B9F-9241-3A04B613F3F9}" presName="accentRepeatNode" presStyleLbl="solidFgAcc1" presStyleIdx="1" presStyleCnt="4"/>
      <dgm:spPr/>
    </dgm:pt>
    <dgm:pt modelId="{A6035B81-0A50-4967-B365-E03480CBFC8B}" type="pres">
      <dgm:prSet presAssocID="{0262C4DF-9F0D-4ECE-A673-7375078B97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27265-F118-4EE7-BE74-CEFC40BA1B15}" type="pres">
      <dgm:prSet presAssocID="{0262C4DF-9F0D-4ECE-A673-7375078B97EF}" presName="accent_3" presStyleCnt="0"/>
      <dgm:spPr/>
    </dgm:pt>
    <dgm:pt modelId="{AA20F50D-0CC1-4B48-BFD8-AD789ECCAE5C}" type="pres">
      <dgm:prSet presAssocID="{0262C4DF-9F0D-4ECE-A673-7375078B97EF}" presName="accentRepeatNode" presStyleLbl="solidFgAcc1" presStyleIdx="2" presStyleCnt="4"/>
      <dgm:spPr/>
    </dgm:pt>
    <dgm:pt modelId="{E6643D8C-EA70-4F69-8374-F19124953C49}" type="pres">
      <dgm:prSet presAssocID="{9F633D13-75AA-4891-939C-81D6196335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D0A4FB-75C0-4EAB-9DFF-2F6E19E0BC90}" type="pres">
      <dgm:prSet presAssocID="{9F633D13-75AA-4891-939C-81D61963350D}" presName="accent_4" presStyleCnt="0"/>
      <dgm:spPr/>
    </dgm:pt>
    <dgm:pt modelId="{1966EFF7-7334-429E-A550-50CEFE4046E0}" type="pres">
      <dgm:prSet presAssocID="{9F633D13-75AA-4891-939C-81D61963350D}" presName="accentRepeatNode" presStyleLbl="solidFgAcc1" presStyleIdx="3" presStyleCnt="4"/>
      <dgm:spPr/>
    </dgm:pt>
  </dgm:ptLst>
  <dgm:cxnLst>
    <dgm:cxn modelId="{D119EF7B-FC2C-4A17-A356-F0D87DE50BE2}" srcId="{57AED0BE-3A4B-4E33-8477-F7D7F3E6C775}" destId="{0262C4DF-9F0D-4ECE-A673-7375078B97EF}" srcOrd="2" destOrd="0" parTransId="{E71F40F3-9681-43F1-806C-25F50AF6A2D8}" sibTransId="{15997C7D-0838-4702-8224-462E365F0F96}"/>
    <dgm:cxn modelId="{DB8DB09A-3A23-4153-B111-3CD06E8FD5A7}" srcId="{57AED0BE-3A4B-4E33-8477-F7D7F3E6C775}" destId="{B226540A-E803-4B9F-9241-3A04B613F3F9}" srcOrd="1" destOrd="0" parTransId="{68BF19F5-B41E-43DE-AD92-DDF3A6AA529D}" sibTransId="{A9733430-F1D9-4292-AEED-E078AD3596A4}"/>
    <dgm:cxn modelId="{31CB2543-8DBD-4C33-9739-44CFDAF3CEA4}" type="presOf" srcId="{57AED0BE-3A4B-4E33-8477-F7D7F3E6C775}" destId="{D74E7509-FCB3-4BF4-867A-F84482217E77}" srcOrd="0" destOrd="0" presId="urn:microsoft.com/office/officeart/2008/layout/VerticalCurvedList"/>
    <dgm:cxn modelId="{3CCB87E2-7AA1-473F-9002-0899DE3B847F}" srcId="{57AED0BE-3A4B-4E33-8477-F7D7F3E6C775}" destId="{63A4922C-DC04-498D-8858-A22F36CD24E7}" srcOrd="0" destOrd="0" parTransId="{E5179B77-66B0-406B-92D6-268967D67752}" sibTransId="{DD6539F3-C075-4DD0-99F4-0F66DD2B7AE3}"/>
    <dgm:cxn modelId="{81FC111A-6FC4-4F64-8DA4-297CCD19E388}" type="presOf" srcId="{9F633D13-75AA-4891-939C-81D61963350D}" destId="{E6643D8C-EA70-4F69-8374-F19124953C49}" srcOrd="0" destOrd="0" presId="urn:microsoft.com/office/officeart/2008/layout/VerticalCurvedList"/>
    <dgm:cxn modelId="{74F75D18-A530-4266-A7D4-29B8829FB4A5}" type="presOf" srcId="{63A4922C-DC04-498D-8858-A22F36CD24E7}" destId="{7DC9C60E-D875-4849-BF2C-E3F22FDD34AA}" srcOrd="0" destOrd="0" presId="urn:microsoft.com/office/officeart/2008/layout/VerticalCurvedList"/>
    <dgm:cxn modelId="{9918F6A9-0059-46F6-94B8-06387A69BD28}" type="presOf" srcId="{B226540A-E803-4B9F-9241-3A04B613F3F9}" destId="{714E9F9B-DC3A-4BAE-B4D2-AA7D13F42FFA}" srcOrd="0" destOrd="0" presId="urn:microsoft.com/office/officeart/2008/layout/VerticalCurvedList"/>
    <dgm:cxn modelId="{636A73D7-AEA3-4FE6-807D-A38CC41C0539}" type="presOf" srcId="{0262C4DF-9F0D-4ECE-A673-7375078B97EF}" destId="{A6035B81-0A50-4967-B365-E03480CBFC8B}" srcOrd="0" destOrd="0" presId="urn:microsoft.com/office/officeart/2008/layout/VerticalCurvedList"/>
    <dgm:cxn modelId="{308FE4AA-21D6-4D42-A1BA-24B14AD09529}" srcId="{57AED0BE-3A4B-4E33-8477-F7D7F3E6C775}" destId="{9F633D13-75AA-4891-939C-81D61963350D}" srcOrd="3" destOrd="0" parTransId="{904C8134-8CF8-4236-847F-63AFA0B75D45}" sibTransId="{BD8DAE5F-1288-417A-9FAE-B80AE9A4FD6D}"/>
    <dgm:cxn modelId="{2EFEB0E8-500F-40B8-8503-55D6B2C76E51}" type="presOf" srcId="{DD6539F3-C075-4DD0-99F4-0F66DD2B7AE3}" destId="{85B1D2A1-2147-4096-8794-AB6197B96482}" srcOrd="0" destOrd="0" presId="urn:microsoft.com/office/officeart/2008/layout/VerticalCurvedList"/>
    <dgm:cxn modelId="{5CA33AB4-CDCE-4285-AD5A-142D649180E3}" type="presParOf" srcId="{D74E7509-FCB3-4BF4-867A-F84482217E77}" destId="{54139CD0-9E03-46B8-B903-B3C7A575C017}" srcOrd="0" destOrd="0" presId="urn:microsoft.com/office/officeart/2008/layout/VerticalCurvedList"/>
    <dgm:cxn modelId="{50337707-E231-4628-A5BC-EBD84E1F676C}" type="presParOf" srcId="{54139CD0-9E03-46B8-B903-B3C7A575C017}" destId="{344C6E07-DF65-4A4E-9785-A2FC0D0656AA}" srcOrd="0" destOrd="0" presId="urn:microsoft.com/office/officeart/2008/layout/VerticalCurvedList"/>
    <dgm:cxn modelId="{E592C759-7F6E-414A-A894-F7825B034EC0}" type="presParOf" srcId="{344C6E07-DF65-4A4E-9785-A2FC0D0656AA}" destId="{601BDBAB-1C28-4003-AE72-1AF9574F0C99}" srcOrd="0" destOrd="0" presId="urn:microsoft.com/office/officeart/2008/layout/VerticalCurvedList"/>
    <dgm:cxn modelId="{A73A92C8-196D-46C3-91EC-9D7C9A08527A}" type="presParOf" srcId="{344C6E07-DF65-4A4E-9785-A2FC0D0656AA}" destId="{85B1D2A1-2147-4096-8794-AB6197B96482}" srcOrd="1" destOrd="0" presId="urn:microsoft.com/office/officeart/2008/layout/VerticalCurvedList"/>
    <dgm:cxn modelId="{4B1293DA-6B28-4890-B43E-93700AB2753F}" type="presParOf" srcId="{344C6E07-DF65-4A4E-9785-A2FC0D0656AA}" destId="{10533C52-CD62-434D-8DDF-24513DE38511}" srcOrd="2" destOrd="0" presId="urn:microsoft.com/office/officeart/2008/layout/VerticalCurvedList"/>
    <dgm:cxn modelId="{13F39EE2-4BD9-4FC3-B82D-EEBF8E696354}" type="presParOf" srcId="{344C6E07-DF65-4A4E-9785-A2FC0D0656AA}" destId="{8019D3CC-5FAE-487D-B9BC-0AC8D18680ED}" srcOrd="3" destOrd="0" presId="urn:microsoft.com/office/officeart/2008/layout/VerticalCurvedList"/>
    <dgm:cxn modelId="{86322959-0C6B-4B5C-9535-A71E7AA3B016}" type="presParOf" srcId="{54139CD0-9E03-46B8-B903-B3C7A575C017}" destId="{7DC9C60E-D875-4849-BF2C-E3F22FDD34AA}" srcOrd="1" destOrd="0" presId="urn:microsoft.com/office/officeart/2008/layout/VerticalCurvedList"/>
    <dgm:cxn modelId="{8A4C5A1A-7AD8-407C-8D28-EEFF93BBEC9B}" type="presParOf" srcId="{54139CD0-9E03-46B8-B903-B3C7A575C017}" destId="{F5543394-7754-4320-B605-E2AAC47C5B79}" srcOrd="2" destOrd="0" presId="urn:microsoft.com/office/officeart/2008/layout/VerticalCurvedList"/>
    <dgm:cxn modelId="{E6104487-7698-45BA-BEF9-CBF9AF5218B0}" type="presParOf" srcId="{F5543394-7754-4320-B605-E2AAC47C5B79}" destId="{9569743B-572A-479B-87DD-EBF427984AE7}" srcOrd="0" destOrd="0" presId="urn:microsoft.com/office/officeart/2008/layout/VerticalCurvedList"/>
    <dgm:cxn modelId="{CA673890-ACEA-476C-961B-6B76C89FDE89}" type="presParOf" srcId="{54139CD0-9E03-46B8-B903-B3C7A575C017}" destId="{714E9F9B-DC3A-4BAE-B4D2-AA7D13F42FFA}" srcOrd="3" destOrd="0" presId="urn:microsoft.com/office/officeart/2008/layout/VerticalCurvedList"/>
    <dgm:cxn modelId="{114DE138-B33B-40D7-B885-3328FB84E81A}" type="presParOf" srcId="{54139CD0-9E03-46B8-B903-B3C7A575C017}" destId="{E77404AB-5824-40E0-B6FF-F97D3252B70B}" srcOrd="4" destOrd="0" presId="urn:microsoft.com/office/officeart/2008/layout/VerticalCurvedList"/>
    <dgm:cxn modelId="{7E13962F-78F9-4B91-9A6D-8E421054480F}" type="presParOf" srcId="{E77404AB-5824-40E0-B6FF-F97D3252B70B}" destId="{277F2A1F-DF6A-4936-A65B-6D672E44794B}" srcOrd="0" destOrd="0" presId="urn:microsoft.com/office/officeart/2008/layout/VerticalCurvedList"/>
    <dgm:cxn modelId="{CF559EB7-5EC8-4F5C-B6C2-7033595CE94A}" type="presParOf" srcId="{54139CD0-9E03-46B8-B903-B3C7A575C017}" destId="{A6035B81-0A50-4967-B365-E03480CBFC8B}" srcOrd="5" destOrd="0" presId="urn:microsoft.com/office/officeart/2008/layout/VerticalCurvedList"/>
    <dgm:cxn modelId="{68FE9B92-A7FA-4D95-8DD6-950DB5576CC1}" type="presParOf" srcId="{54139CD0-9E03-46B8-B903-B3C7A575C017}" destId="{DB527265-F118-4EE7-BE74-CEFC40BA1B15}" srcOrd="6" destOrd="0" presId="urn:microsoft.com/office/officeart/2008/layout/VerticalCurvedList"/>
    <dgm:cxn modelId="{6ACD3161-787D-4988-95DA-5FD17FC886EC}" type="presParOf" srcId="{DB527265-F118-4EE7-BE74-CEFC40BA1B15}" destId="{AA20F50D-0CC1-4B48-BFD8-AD789ECCAE5C}" srcOrd="0" destOrd="0" presId="urn:microsoft.com/office/officeart/2008/layout/VerticalCurvedList"/>
    <dgm:cxn modelId="{E4A6F5D9-40A2-4A24-80B0-BF012D2AE8DB}" type="presParOf" srcId="{54139CD0-9E03-46B8-B903-B3C7A575C017}" destId="{E6643D8C-EA70-4F69-8374-F19124953C49}" srcOrd="7" destOrd="0" presId="urn:microsoft.com/office/officeart/2008/layout/VerticalCurvedList"/>
    <dgm:cxn modelId="{B4A3401A-5FEF-4E42-A801-059630587AF8}" type="presParOf" srcId="{54139CD0-9E03-46B8-B903-B3C7A575C017}" destId="{50D0A4FB-75C0-4EAB-9DFF-2F6E19E0BC90}" srcOrd="8" destOrd="0" presId="urn:microsoft.com/office/officeart/2008/layout/VerticalCurvedList"/>
    <dgm:cxn modelId="{3191FF91-11E8-4451-929E-049CFC4B5524}" type="presParOf" srcId="{50D0A4FB-75C0-4EAB-9DFF-2F6E19E0BC90}" destId="{1966EFF7-7334-429E-A550-50CEFE4046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AED0BE-3A4B-4E33-8477-F7D7F3E6C7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3A4922C-DC04-498D-8858-A22F36CD24E7}">
      <dgm:prSet/>
      <dgm:spPr/>
      <dgm:t>
        <a:bodyPr/>
        <a:lstStyle/>
        <a:p>
          <a:pPr rtl="0"/>
          <a:r>
            <a:rPr lang="en-US" smtClean="0"/>
            <a:t>Brief introduction of SCMC</a:t>
          </a:r>
          <a:endParaRPr lang="zh-CN"/>
        </a:p>
      </dgm:t>
    </dgm:pt>
    <dgm:pt modelId="{E5179B77-66B0-406B-92D6-268967D67752}" type="par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DD6539F3-C075-4DD0-99F4-0F66DD2B7AE3}" type="sib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B226540A-E803-4B9F-9241-3A04B613F3F9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Focus on non-medical treatment</a:t>
          </a:r>
          <a:endParaRPr lang="zh-CN" b="1" dirty="0">
            <a:solidFill>
              <a:srgbClr val="FFFF00"/>
            </a:solidFill>
          </a:endParaRPr>
        </a:p>
      </dgm:t>
    </dgm:pt>
    <dgm:pt modelId="{68BF19F5-B41E-43DE-AD92-DDF3A6AA529D}" type="par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A9733430-F1D9-4292-AEED-E078AD3596A4}" type="sib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0262C4DF-9F0D-4ECE-A673-7375078B97EF}">
      <dgm:prSet/>
      <dgm:spPr/>
      <dgm:t>
        <a:bodyPr/>
        <a:lstStyle/>
        <a:p>
          <a:pPr rtl="0"/>
          <a:r>
            <a:rPr lang="en-US" smtClean="0"/>
            <a:t>How to supply</a:t>
          </a:r>
          <a:endParaRPr lang="zh-CN"/>
        </a:p>
      </dgm:t>
    </dgm:pt>
    <dgm:pt modelId="{E71F40F3-9681-43F1-806C-25F50AF6A2D8}" type="par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15997C7D-0838-4702-8224-462E365F0F96}" type="sib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9F633D13-75AA-4891-939C-81D61963350D}">
      <dgm:prSet/>
      <dgm:spPr/>
      <dgm:t>
        <a:bodyPr/>
        <a:lstStyle/>
        <a:p>
          <a:pPr rtl="0"/>
          <a:r>
            <a:rPr lang="en-US" smtClean="0"/>
            <a:t>Outcome and effect</a:t>
          </a:r>
          <a:endParaRPr lang="zh-CN"/>
        </a:p>
      </dgm:t>
    </dgm:pt>
    <dgm:pt modelId="{904C8134-8CF8-4236-847F-63AFA0B75D45}" type="par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BD8DAE5F-1288-417A-9FAE-B80AE9A4FD6D}" type="sib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D74E7509-FCB3-4BF4-867A-F84482217E77}" type="pres">
      <dgm:prSet presAssocID="{57AED0BE-3A4B-4E33-8477-F7D7F3E6C7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4139CD0-9E03-46B8-B903-B3C7A575C017}" type="pres">
      <dgm:prSet presAssocID="{57AED0BE-3A4B-4E33-8477-F7D7F3E6C775}" presName="Name1" presStyleCnt="0"/>
      <dgm:spPr/>
    </dgm:pt>
    <dgm:pt modelId="{344C6E07-DF65-4A4E-9785-A2FC0D0656AA}" type="pres">
      <dgm:prSet presAssocID="{57AED0BE-3A4B-4E33-8477-F7D7F3E6C775}" presName="cycle" presStyleCnt="0"/>
      <dgm:spPr/>
    </dgm:pt>
    <dgm:pt modelId="{601BDBAB-1C28-4003-AE72-1AF9574F0C99}" type="pres">
      <dgm:prSet presAssocID="{57AED0BE-3A4B-4E33-8477-F7D7F3E6C775}" presName="srcNode" presStyleLbl="node1" presStyleIdx="0" presStyleCnt="4"/>
      <dgm:spPr/>
    </dgm:pt>
    <dgm:pt modelId="{85B1D2A1-2147-4096-8794-AB6197B96482}" type="pres">
      <dgm:prSet presAssocID="{57AED0BE-3A4B-4E33-8477-F7D7F3E6C77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0533C52-CD62-434D-8DDF-24513DE38511}" type="pres">
      <dgm:prSet presAssocID="{57AED0BE-3A4B-4E33-8477-F7D7F3E6C775}" presName="extraNode" presStyleLbl="node1" presStyleIdx="0" presStyleCnt="4"/>
      <dgm:spPr/>
    </dgm:pt>
    <dgm:pt modelId="{8019D3CC-5FAE-487D-B9BC-0AC8D18680ED}" type="pres">
      <dgm:prSet presAssocID="{57AED0BE-3A4B-4E33-8477-F7D7F3E6C775}" presName="dstNode" presStyleLbl="node1" presStyleIdx="0" presStyleCnt="4"/>
      <dgm:spPr/>
    </dgm:pt>
    <dgm:pt modelId="{7DC9C60E-D875-4849-BF2C-E3F22FDD34AA}" type="pres">
      <dgm:prSet presAssocID="{63A4922C-DC04-498D-8858-A22F36CD24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43394-7754-4320-B605-E2AAC47C5B79}" type="pres">
      <dgm:prSet presAssocID="{63A4922C-DC04-498D-8858-A22F36CD24E7}" presName="accent_1" presStyleCnt="0"/>
      <dgm:spPr/>
    </dgm:pt>
    <dgm:pt modelId="{9569743B-572A-479B-87DD-EBF427984AE7}" type="pres">
      <dgm:prSet presAssocID="{63A4922C-DC04-498D-8858-A22F36CD24E7}" presName="accentRepeatNode" presStyleLbl="solidFgAcc1" presStyleIdx="0" presStyleCnt="4"/>
      <dgm:spPr/>
    </dgm:pt>
    <dgm:pt modelId="{714E9F9B-DC3A-4BAE-B4D2-AA7D13F42FFA}" type="pres">
      <dgm:prSet presAssocID="{B226540A-E803-4B9F-9241-3A04B613F3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7404AB-5824-40E0-B6FF-F97D3252B70B}" type="pres">
      <dgm:prSet presAssocID="{B226540A-E803-4B9F-9241-3A04B613F3F9}" presName="accent_2" presStyleCnt="0"/>
      <dgm:spPr/>
    </dgm:pt>
    <dgm:pt modelId="{277F2A1F-DF6A-4936-A65B-6D672E44794B}" type="pres">
      <dgm:prSet presAssocID="{B226540A-E803-4B9F-9241-3A04B613F3F9}" presName="accentRepeatNode" presStyleLbl="solidFgAcc1" presStyleIdx="1" presStyleCnt="4"/>
      <dgm:spPr/>
    </dgm:pt>
    <dgm:pt modelId="{A6035B81-0A50-4967-B365-E03480CBFC8B}" type="pres">
      <dgm:prSet presAssocID="{0262C4DF-9F0D-4ECE-A673-7375078B97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27265-F118-4EE7-BE74-CEFC40BA1B15}" type="pres">
      <dgm:prSet presAssocID="{0262C4DF-9F0D-4ECE-A673-7375078B97EF}" presName="accent_3" presStyleCnt="0"/>
      <dgm:spPr/>
    </dgm:pt>
    <dgm:pt modelId="{AA20F50D-0CC1-4B48-BFD8-AD789ECCAE5C}" type="pres">
      <dgm:prSet presAssocID="{0262C4DF-9F0D-4ECE-A673-7375078B97EF}" presName="accentRepeatNode" presStyleLbl="solidFgAcc1" presStyleIdx="2" presStyleCnt="4"/>
      <dgm:spPr/>
    </dgm:pt>
    <dgm:pt modelId="{E6643D8C-EA70-4F69-8374-F19124953C49}" type="pres">
      <dgm:prSet presAssocID="{9F633D13-75AA-4891-939C-81D6196335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D0A4FB-75C0-4EAB-9DFF-2F6E19E0BC90}" type="pres">
      <dgm:prSet presAssocID="{9F633D13-75AA-4891-939C-81D61963350D}" presName="accent_4" presStyleCnt="0"/>
      <dgm:spPr/>
    </dgm:pt>
    <dgm:pt modelId="{1966EFF7-7334-429E-A550-50CEFE4046E0}" type="pres">
      <dgm:prSet presAssocID="{9F633D13-75AA-4891-939C-81D61963350D}" presName="accentRepeatNode" presStyleLbl="solidFgAcc1" presStyleIdx="3" presStyleCnt="4"/>
      <dgm:spPr/>
    </dgm:pt>
  </dgm:ptLst>
  <dgm:cxnLst>
    <dgm:cxn modelId="{D119EF7B-FC2C-4A17-A356-F0D87DE50BE2}" srcId="{57AED0BE-3A4B-4E33-8477-F7D7F3E6C775}" destId="{0262C4DF-9F0D-4ECE-A673-7375078B97EF}" srcOrd="2" destOrd="0" parTransId="{E71F40F3-9681-43F1-806C-25F50AF6A2D8}" sibTransId="{15997C7D-0838-4702-8224-462E365F0F96}"/>
    <dgm:cxn modelId="{72FB771E-47E5-491D-B826-23DDD96D0AB4}" type="presOf" srcId="{9F633D13-75AA-4891-939C-81D61963350D}" destId="{E6643D8C-EA70-4F69-8374-F19124953C49}" srcOrd="0" destOrd="0" presId="urn:microsoft.com/office/officeart/2008/layout/VerticalCurvedList"/>
    <dgm:cxn modelId="{737557DB-8E46-4012-9264-9D1F5E2000C6}" type="presOf" srcId="{57AED0BE-3A4B-4E33-8477-F7D7F3E6C775}" destId="{D74E7509-FCB3-4BF4-867A-F84482217E77}" srcOrd="0" destOrd="0" presId="urn:microsoft.com/office/officeart/2008/layout/VerticalCurvedList"/>
    <dgm:cxn modelId="{70FF71DA-E3AE-4FB3-8BC0-1401CAF266FB}" type="presOf" srcId="{DD6539F3-C075-4DD0-99F4-0F66DD2B7AE3}" destId="{85B1D2A1-2147-4096-8794-AB6197B96482}" srcOrd="0" destOrd="0" presId="urn:microsoft.com/office/officeart/2008/layout/VerticalCurvedList"/>
    <dgm:cxn modelId="{3CCB87E2-7AA1-473F-9002-0899DE3B847F}" srcId="{57AED0BE-3A4B-4E33-8477-F7D7F3E6C775}" destId="{63A4922C-DC04-498D-8858-A22F36CD24E7}" srcOrd="0" destOrd="0" parTransId="{E5179B77-66B0-406B-92D6-268967D67752}" sibTransId="{DD6539F3-C075-4DD0-99F4-0F66DD2B7AE3}"/>
    <dgm:cxn modelId="{308FE4AA-21D6-4D42-A1BA-24B14AD09529}" srcId="{57AED0BE-3A4B-4E33-8477-F7D7F3E6C775}" destId="{9F633D13-75AA-4891-939C-81D61963350D}" srcOrd="3" destOrd="0" parTransId="{904C8134-8CF8-4236-847F-63AFA0B75D45}" sibTransId="{BD8DAE5F-1288-417A-9FAE-B80AE9A4FD6D}"/>
    <dgm:cxn modelId="{DB8DB09A-3A23-4153-B111-3CD06E8FD5A7}" srcId="{57AED0BE-3A4B-4E33-8477-F7D7F3E6C775}" destId="{B226540A-E803-4B9F-9241-3A04B613F3F9}" srcOrd="1" destOrd="0" parTransId="{68BF19F5-B41E-43DE-AD92-DDF3A6AA529D}" sibTransId="{A9733430-F1D9-4292-AEED-E078AD3596A4}"/>
    <dgm:cxn modelId="{1B8B1FE6-C04B-4F0F-8060-298808F6EA42}" type="presOf" srcId="{B226540A-E803-4B9F-9241-3A04B613F3F9}" destId="{714E9F9B-DC3A-4BAE-B4D2-AA7D13F42FFA}" srcOrd="0" destOrd="0" presId="urn:microsoft.com/office/officeart/2008/layout/VerticalCurvedList"/>
    <dgm:cxn modelId="{B590E0C3-8522-4DF1-8336-1C74DCEA9BB2}" type="presOf" srcId="{63A4922C-DC04-498D-8858-A22F36CD24E7}" destId="{7DC9C60E-D875-4849-BF2C-E3F22FDD34AA}" srcOrd="0" destOrd="0" presId="urn:microsoft.com/office/officeart/2008/layout/VerticalCurvedList"/>
    <dgm:cxn modelId="{D9E51C0C-58AD-4266-8D52-2E596634D62D}" type="presOf" srcId="{0262C4DF-9F0D-4ECE-A673-7375078B97EF}" destId="{A6035B81-0A50-4967-B365-E03480CBFC8B}" srcOrd="0" destOrd="0" presId="urn:microsoft.com/office/officeart/2008/layout/VerticalCurvedList"/>
    <dgm:cxn modelId="{7207B0DC-F0F8-43BE-8434-A701E93A041D}" type="presParOf" srcId="{D74E7509-FCB3-4BF4-867A-F84482217E77}" destId="{54139CD0-9E03-46B8-B903-B3C7A575C017}" srcOrd="0" destOrd="0" presId="urn:microsoft.com/office/officeart/2008/layout/VerticalCurvedList"/>
    <dgm:cxn modelId="{50BC16C5-414C-4F29-97DF-2DDCD6EECFE6}" type="presParOf" srcId="{54139CD0-9E03-46B8-B903-B3C7A575C017}" destId="{344C6E07-DF65-4A4E-9785-A2FC0D0656AA}" srcOrd="0" destOrd="0" presId="urn:microsoft.com/office/officeart/2008/layout/VerticalCurvedList"/>
    <dgm:cxn modelId="{4405D3D5-BF36-4720-B4E6-6DB8E09FF1FC}" type="presParOf" srcId="{344C6E07-DF65-4A4E-9785-A2FC0D0656AA}" destId="{601BDBAB-1C28-4003-AE72-1AF9574F0C99}" srcOrd="0" destOrd="0" presId="urn:microsoft.com/office/officeart/2008/layout/VerticalCurvedList"/>
    <dgm:cxn modelId="{3A7B56BB-D119-4831-9B28-D5F5035D5DB8}" type="presParOf" srcId="{344C6E07-DF65-4A4E-9785-A2FC0D0656AA}" destId="{85B1D2A1-2147-4096-8794-AB6197B96482}" srcOrd="1" destOrd="0" presId="urn:microsoft.com/office/officeart/2008/layout/VerticalCurvedList"/>
    <dgm:cxn modelId="{CC3297E4-9FB7-4889-8C7D-E0DB91142230}" type="presParOf" srcId="{344C6E07-DF65-4A4E-9785-A2FC0D0656AA}" destId="{10533C52-CD62-434D-8DDF-24513DE38511}" srcOrd="2" destOrd="0" presId="urn:microsoft.com/office/officeart/2008/layout/VerticalCurvedList"/>
    <dgm:cxn modelId="{3C1BA85B-9A50-4844-8924-07F517B04AC9}" type="presParOf" srcId="{344C6E07-DF65-4A4E-9785-A2FC0D0656AA}" destId="{8019D3CC-5FAE-487D-B9BC-0AC8D18680ED}" srcOrd="3" destOrd="0" presId="urn:microsoft.com/office/officeart/2008/layout/VerticalCurvedList"/>
    <dgm:cxn modelId="{C44119ED-2480-4710-A259-8BB0A136BE7B}" type="presParOf" srcId="{54139CD0-9E03-46B8-B903-B3C7A575C017}" destId="{7DC9C60E-D875-4849-BF2C-E3F22FDD34AA}" srcOrd="1" destOrd="0" presId="urn:microsoft.com/office/officeart/2008/layout/VerticalCurvedList"/>
    <dgm:cxn modelId="{C7DC6380-C0B2-4800-BE65-BF32E22AB37B}" type="presParOf" srcId="{54139CD0-9E03-46B8-B903-B3C7A575C017}" destId="{F5543394-7754-4320-B605-E2AAC47C5B79}" srcOrd="2" destOrd="0" presId="urn:microsoft.com/office/officeart/2008/layout/VerticalCurvedList"/>
    <dgm:cxn modelId="{2B009366-A643-4B85-B68B-DA147032C046}" type="presParOf" srcId="{F5543394-7754-4320-B605-E2AAC47C5B79}" destId="{9569743B-572A-479B-87DD-EBF427984AE7}" srcOrd="0" destOrd="0" presId="urn:microsoft.com/office/officeart/2008/layout/VerticalCurvedList"/>
    <dgm:cxn modelId="{C48AA8C4-2FF6-4292-A90E-AC5976F0519F}" type="presParOf" srcId="{54139CD0-9E03-46B8-B903-B3C7A575C017}" destId="{714E9F9B-DC3A-4BAE-B4D2-AA7D13F42FFA}" srcOrd="3" destOrd="0" presId="urn:microsoft.com/office/officeart/2008/layout/VerticalCurvedList"/>
    <dgm:cxn modelId="{877C8684-597D-4035-AFD6-FB0475002965}" type="presParOf" srcId="{54139CD0-9E03-46B8-B903-B3C7A575C017}" destId="{E77404AB-5824-40E0-B6FF-F97D3252B70B}" srcOrd="4" destOrd="0" presId="urn:microsoft.com/office/officeart/2008/layout/VerticalCurvedList"/>
    <dgm:cxn modelId="{EB3087BD-577D-4C49-86AB-4E8526CE00C9}" type="presParOf" srcId="{E77404AB-5824-40E0-B6FF-F97D3252B70B}" destId="{277F2A1F-DF6A-4936-A65B-6D672E44794B}" srcOrd="0" destOrd="0" presId="urn:microsoft.com/office/officeart/2008/layout/VerticalCurvedList"/>
    <dgm:cxn modelId="{EFA58132-EEB3-4DC3-A7EB-044F5B6CF1E3}" type="presParOf" srcId="{54139CD0-9E03-46B8-B903-B3C7A575C017}" destId="{A6035B81-0A50-4967-B365-E03480CBFC8B}" srcOrd="5" destOrd="0" presId="urn:microsoft.com/office/officeart/2008/layout/VerticalCurvedList"/>
    <dgm:cxn modelId="{E66D26F9-A8FB-426F-AE2E-563D7BA6E2FE}" type="presParOf" srcId="{54139CD0-9E03-46B8-B903-B3C7A575C017}" destId="{DB527265-F118-4EE7-BE74-CEFC40BA1B15}" srcOrd="6" destOrd="0" presId="urn:microsoft.com/office/officeart/2008/layout/VerticalCurvedList"/>
    <dgm:cxn modelId="{6DB3A37B-E071-430E-BDEE-E2AE37F8F323}" type="presParOf" srcId="{DB527265-F118-4EE7-BE74-CEFC40BA1B15}" destId="{AA20F50D-0CC1-4B48-BFD8-AD789ECCAE5C}" srcOrd="0" destOrd="0" presId="urn:microsoft.com/office/officeart/2008/layout/VerticalCurvedList"/>
    <dgm:cxn modelId="{9BD065FD-A96B-4401-A7C4-C63F3EE96C0D}" type="presParOf" srcId="{54139CD0-9E03-46B8-B903-B3C7A575C017}" destId="{E6643D8C-EA70-4F69-8374-F19124953C49}" srcOrd="7" destOrd="0" presId="urn:microsoft.com/office/officeart/2008/layout/VerticalCurvedList"/>
    <dgm:cxn modelId="{50A4FAC2-905F-47F7-999D-420F627C93DA}" type="presParOf" srcId="{54139CD0-9E03-46B8-B903-B3C7A575C017}" destId="{50D0A4FB-75C0-4EAB-9DFF-2F6E19E0BC90}" srcOrd="8" destOrd="0" presId="urn:microsoft.com/office/officeart/2008/layout/VerticalCurvedList"/>
    <dgm:cxn modelId="{08E112A7-2A28-4748-8D56-E7A846065DF2}" type="presParOf" srcId="{50D0A4FB-75C0-4EAB-9DFF-2F6E19E0BC90}" destId="{1966EFF7-7334-429E-A550-50CEFE4046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AED0BE-3A4B-4E33-8477-F7D7F3E6C7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3A4922C-DC04-498D-8858-A22F36CD24E7}">
      <dgm:prSet/>
      <dgm:spPr/>
      <dgm:t>
        <a:bodyPr/>
        <a:lstStyle/>
        <a:p>
          <a:pPr rtl="0"/>
          <a:r>
            <a:rPr lang="en-US" smtClean="0"/>
            <a:t>Brief introduction of SCMC</a:t>
          </a:r>
          <a:endParaRPr lang="zh-CN"/>
        </a:p>
      </dgm:t>
    </dgm:pt>
    <dgm:pt modelId="{E5179B77-66B0-406B-92D6-268967D67752}" type="par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DD6539F3-C075-4DD0-99F4-0F66DD2B7AE3}" type="sib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B226540A-E803-4B9F-9241-3A04B613F3F9}">
      <dgm:prSet/>
      <dgm:spPr/>
      <dgm:t>
        <a:bodyPr/>
        <a:lstStyle/>
        <a:p>
          <a:pPr rtl="0"/>
          <a:r>
            <a:rPr lang="en-US" dirty="0" smtClean="0"/>
            <a:t>Focus on non-medical treatment</a:t>
          </a:r>
          <a:endParaRPr lang="zh-CN" dirty="0"/>
        </a:p>
      </dgm:t>
    </dgm:pt>
    <dgm:pt modelId="{68BF19F5-B41E-43DE-AD92-DDF3A6AA529D}" type="par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A9733430-F1D9-4292-AEED-E078AD3596A4}" type="sib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0262C4DF-9F0D-4ECE-A673-7375078B97EF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How to supply</a:t>
          </a:r>
          <a:endParaRPr lang="zh-CN" b="1" dirty="0">
            <a:solidFill>
              <a:srgbClr val="FFFF00"/>
            </a:solidFill>
          </a:endParaRPr>
        </a:p>
      </dgm:t>
    </dgm:pt>
    <dgm:pt modelId="{E71F40F3-9681-43F1-806C-25F50AF6A2D8}" type="par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15997C7D-0838-4702-8224-462E365F0F96}" type="sib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9F633D13-75AA-4891-939C-81D61963350D}">
      <dgm:prSet/>
      <dgm:spPr/>
      <dgm:t>
        <a:bodyPr/>
        <a:lstStyle/>
        <a:p>
          <a:pPr rtl="0"/>
          <a:r>
            <a:rPr lang="en-US" smtClean="0"/>
            <a:t>Outcome and effect</a:t>
          </a:r>
          <a:endParaRPr lang="zh-CN"/>
        </a:p>
      </dgm:t>
    </dgm:pt>
    <dgm:pt modelId="{904C8134-8CF8-4236-847F-63AFA0B75D45}" type="par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BD8DAE5F-1288-417A-9FAE-B80AE9A4FD6D}" type="sib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D74E7509-FCB3-4BF4-867A-F84482217E77}" type="pres">
      <dgm:prSet presAssocID="{57AED0BE-3A4B-4E33-8477-F7D7F3E6C7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4139CD0-9E03-46B8-B903-B3C7A575C017}" type="pres">
      <dgm:prSet presAssocID="{57AED0BE-3A4B-4E33-8477-F7D7F3E6C775}" presName="Name1" presStyleCnt="0"/>
      <dgm:spPr/>
    </dgm:pt>
    <dgm:pt modelId="{344C6E07-DF65-4A4E-9785-A2FC0D0656AA}" type="pres">
      <dgm:prSet presAssocID="{57AED0BE-3A4B-4E33-8477-F7D7F3E6C775}" presName="cycle" presStyleCnt="0"/>
      <dgm:spPr/>
    </dgm:pt>
    <dgm:pt modelId="{601BDBAB-1C28-4003-AE72-1AF9574F0C99}" type="pres">
      <dgm:prSet presAssocID="{57AED0BE-3A4B-4E33-8477-F7D7F3E6C775}" presName="srcNode" presStyleLbl="node1" presStyleIdx="0" presStyleCnt="4"/>
      <dgm:spPr/>
    </dgm:pt>
    <dgm:pt modelId="{85B1D2A1-2147-4096-8794-AB6197B96482}" type="pres">
      <dgm:prSet presAssocID="{57AED0BE-3A4B-4E33-8477-F7D7F3E6C77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0533C52-CD62-434D-8DDF-24513DE38511}" type="pres">
      <dgm:prSet presAssocID="{57AED0BE-3A4B-4E33-8477-F7D7F3E6C775}" presName="extraNode" presStyleLbl="node1" presStyleIdx="0" presStyleCnt="4"/>
      <dgm:spPr/>
    </dgm:pt>
    <dgm:pt modelId="{8019D3CC-5FAE-487D-B9BC-0AC8D18680ED}" type="pres">
      <dgm:prSet presAssocID="{57AED0BE-3A4B-4E33-8477-F7D7F3E6C775}" presName="dstNode" presStyleLbl="node1" presStyleIdx="0" presStyleCnt="4"/>
      <dgm:spPr/>
    </dgm:pt>
    <dgm:pt modelId="{7DC9C60E-D875-4849-BF2C-E3F22FDD34AA}" type="pres">
      <dgm:prSet presAssocID="{63A4922C-DC04-498D-8858-A22F36CD24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43394-7754-4320-B605-E2AAC47C5B79}" type="pres">
      <dgm:prSet presAssocID="{63A4922C-DC04-498D-8858-A22F36CD24E7}" presName="accent_1" presStyleCnt="0"/>
      <dgm:spPr/>
    </dgm:pt>
    <dgm:pt modelId="{9569743B-572A-479B-87DD-EBF427984AE7}" type="pres">
      <dgm:prSet presAssocID="{63A4922C-DC04-498D-8858-A22F36CD24E7}" presName="accentRepeatNode" presStyleLbl="solidFgAcc1" presStyleIdx="0" presStyleCnt="4"/>
      <dgm:spPr/>
    </dgm:pt>
    <dgm:pt modelId="{714E9F9B-DC3A-4BAE-B4D2-AA7D13F42FFA}" type="pres">
      <dgm:prSet presAssocID="{B226540A-E803-4B9F-9241-3A04B613F3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7404AB-5824-40E0-B6FF-F97D3252B70B}" type="pres">
      <dgm:prSet presAssocID="{B226540A-E803-4B9F-9241-3A04B613F3F9}" presName="accent_2" presStyleCnt="0"/>
      <dgm:spPr/>
    </dgm:pt>
    <dgm:pt modelId="{277F2A1F-DF6A-4936-A65B-6D672E44794B}" type="pres">
      <dgm:prSet presAssocID="{B226540A-E803-4B9F-9241-3A04B613F3F9}" presName="accentRepeatNode" presStyleLbl="solidFgAcc1" presStyleIdx="1" presStyleCnt="4"/>
      <dgm:spPr/>
    </dgm:pt>
    <dgm:pt modelId="{A6035B81-0A50-4967-B365-E03480CBFC8B}" type="pres">
      <dgm:prSet presAssocID="{0262C4DF-9F0D-4ECE-A673-7375078B97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27265-F118-4EE7-BE74-CEFC40BA1B15}" type="pres">
      <dgm:prSet presAssocID="{0262C4DF-9F0D-4ECE-A673-7375078B97EF}" presName="accent_3" presStyleCnt="0"/>
      <dgm:spPr/>
    </dgm:pt>
    <dgm:pt modelId="{AA20F50D-0CC1-4B48-BFD8-AD789ECCAE5C}" type="pres">
      <dgm:prSet presAssocID="{0262C4DF-9F0D-4ECE-A673-7375078B97EF}" presName="accentRepeatNode" presStyleLbl="solidFgAcc1" presStyleIdx="2" presStyleCnt="4"/>
      <dgm:spPr/>
    </dgm:pt>
    <dgm:pt modelId="{E6643D8C-EA70-4F69-8374-F19124953C49}" type="pres">
      <dgm:prSet presAssocID="{9F633D13-75AA-4891-939C-81D6196335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D0A4FB-75C0-4EAB-9DFF-2F6E19E0BC90}" type="pres">
      <dgm:prSet presAssocID="{9F633D13-75AA-4891-939C-81D61963350D}" presName="accent_4" presStyleCnt="0"/>
      <dgm:spPr/>
    </dgm:pt>
    <dgm:pt modelId="{1966EFF7-7334-429E-A550-50CEFE4046E0}" type="pres">
      <dgm:prSet presAssocID="{9F633D13-75AA-4891-939C-81D61963350D}" presName="accentRepeatNode" presStyleLbl="solidFgAcc1" presStyleIdx="3" presStyleCnt="4"/>
      <dgm:spPr/>
    </dgm:pt>
  </dgm:ptLst>
  <dgm:cxnLst>
    <dgm:cxn modelId="{3BFED892-E13E-4709-BA98-1B65B89823C8}" type="presOf" srcId="{9F633D13-75AA-4891-939C-81D61963350D}" destId="{E6643D8C-EA70-4F69-8374-F19124953C49}" srcOrd="0" destOrd="0" presId="urn:microsoft.com/office/officeart/2008/layout/VerticalCurvedList"/>
    <dgm:cxn modelId="{D119EF7B-FC2C-4A17-A356-F0D87DE50BE2}" srcId="{57AED0BE-3A4B-4E33-8477-F7D7F3E6C775}" destId="{0262C4DF-9F0D-4ECE-A673-7375078B97EF}" srcOrd="2" destOrd="0" parTransId="{E71F40F3-9681-43F1-806C-25F50AF6A2D8}" sibTransId="{15997C7D-0838-4702-8224-462E365F0F96}"/>
    <dgm:cxn modelId="{6FFD85CA-66C4-4058-BED2-16122754DAA4}" type="presOf" srcId="{B226540A-E803-4B9F-9241-3A04B613F3F9}" destId="{714E9F9B-DC3A-4BAE-B4D2-AA7D13F42FFA}" srcOrd="0" destOrd="0" presId="urn:microsoft.com/office/officeart/2008/layout/VerticalCurvedList"/>
    <dgm:cxn modelId="{C43FEBAD-1B8C-4D0F-B3E4-CD1F220E14EA}" type="presOf" srcId="{0262C4DF-9F0D-4ECE-A673-7375078B97EF}" destId="{A6035B81-0A50-4967-B365-E03480CBFC8B}" srcOrd="0" destOrd="0" presId="urn:microsoft.com/office/officeart/2008/layout/VerticalCurvedList"/>
    <dgm:cxn modelId="{57C165EE-9DBE-4459-A694-63299C4C3F36}" type="presOf" srcId="{63A4922C-DC04-498D-8858-A22F36CD24E7}" destId="{7DC9C60E-D875-4849-BF2C-E3F22FDD34AA}" srcOrd="0" destOrd="0" presId="urn:microsoft.com/office/officeart/2008/layout/VerticalCurvedList"/>
    <dgm:cxn modelId="{6FAF6098-19A4-4EF6-829E-BCC21C981D6F}" type="presOf" srcId="{DD6539F3-C075-4DD0-99F4-0F66DD2B7AE3}" destId="{85B1D2A1-2147-4096-8794-AB6197B96482}" srcOrd="0" destOrd="0" presId="urn:microsoft.com/office/officeart/2008/layout/VerticalCurvedList"/>
    <dgm:cxn modelId="{3CCB87E2-7AA1-473F-9002-0899DE3B847F}" srcId="{57AED0BE-3A4B-4E33-8477-F7D7F3E6C775}" destId="{63A4922C-DC04-498D-8858-A22F36CD24E7}" srcOrd="0" destOrd="0" parTransId="{E5179B77-66B0-406B-92D6-268967D67752}" sibTransId="{DD6539F3-C075-4DD0-99F4-0F66DD2B7AE3}"/>
    <dgm:cxn modelId="{D08F07BF-5BF6-496F-B2AA-57A3E3DAC533}" type="presOf" srcId="{57AED0BE-3A4B-4E33-8477-F7D7F3E6C775}" destId="{D74E7509-FCB3-4BF4-867A-F84482217E77}" srcOrd="0" destOrd="0" presId="urn:microsoft.com/office/officeart/2008/layout/VerticalCurvedList"/>
    <dgm:cxn modelId="{308FE4AA-21D6-4D42-A1BA-24B14AD09529}" srcId="{57AED0BE-3A4B-4E33-8477-F7D7F3E6C775}" destId="{9F633D13-75AA-4891-939C-81D61963350D}" srcOrd="3" destOrd="0" parTransId="{904C8134-8CF8-4236-847F-63AFA0B75D45}" sibTransId="{BD8DAE5F-1288-417A-9FAE-B80AE9A4FD6D}"/>
    <dgm:cxn modelId="{DB8DB09A-3A23-4153-B111-3CD06E8FD5A7}" srcId="{57AED0BE-3A4B-4E33-8477-F7D7F3E6C775}" destId="{B226540A-E803-4B9F-9241-3A04B613F3F9}" srcOrd="1" destOrd="0" parTransId="{68BF19F5-B41E-43DE-AD92-DDF3A6AA529D}" sibTransId="{A9733430-F1D9-4292-AEED-E078AD3596A4}"/>
    <dgm:cxn modelId="{EC00AD4E-11CC-4B15-A12A-E9E53CA6BCD4}" type="presParOf" srcId="{D74E7509-FCB3-4BF4-867A-F84482217E77}" destId="{54139CD0-9E03-46B8-B903-B3C7A575C017}" srcOrd="0" destOrd="0" presId="urn:microsoft.com/office/officeart/2008/layout/VerticalCurvedList"/>
    <dgm:cxn modelId="{A8ACAC1A-C55F-4995-9C0B-09D1AF604D61}" type="presParOf" srcId="{54139CD0-9E03-46B8-B903-B3C7A575C017}" destId="{344C6E07-DF65-4A4E-9785-A2FC0D0656AA}" srcOrd="0" destOrd="0" presId="urn:microsoft.com/office/officeart/2008/layout/VerticalCurvedList"/>
    <dgm:cxn modelId="{2D60DCE4-4C16-4553-81A7-B861030A603A}" type="presParOf" srcId="{344C6E07-DF65-4A4E-9785-A2FC0D0656AA}" destId="{601BDBAB-1C28-4003-AE72-1AF9574F0C99}" srcOrd="0" destOrd="0" presId="urn:microsoft.com/office/officeart/2008/layout/VerticalCurvedList"/>
    <dgm:cxn modelId="{FB534010-21F6-4FCC-B637-C1B8A6067848}" type="presParOf" srcId="{344C6E07-DF65-4A4E-9785-A2FC0D0656AA}" destId="{85B1D2A1-2147-4096-8794-AB6197B96482}" srcOrd="1" destOrd="0" presId="urn:microsoft.com/office/officeart/2008/layout/VerticalCurvedList"/>
    <dgm:cxn modelId="{A097922A-7B7C-4D1C-BCEB-0D05CA9815BC}" type="presParOf" srcId="{344C6E07-DF65-4A4E-9785-A2FC0D0656AA}" destId="{10533C52-CD62-434D-8DDF-24513DE38511}" srcOrd="2" destOrd="0" presId="urn:microsoft.com/office/officeart/2008/layout/VerticalCurvedList"/>
    <dgm:cxn modelId="{0DE992CA-4133-42BF-A517-9DF566755FD8}" type="presParOf" srcId="{344C6E07-DF65-4A4E-9785-A2FC0D0656AA}" destId="{8019D3CC-5FAE-487D-B9BC-0AC8D18680ED}" srcOrd="3" destOrd="0" presId="urn:microsoft.com/office/officeart/2008/layout/VerticalCurvedList"/>
    <dgm:cxn modelId="{00913EDE-04DD-4C41-B818-064C5449A855}" type="presParOf" srcId="{54139CD0-9E03-46B8-B903-B3C7A575C017}" destId="{7DC9C60E-D875-4849-BF2C-E3F22FDD34AA}" srcOrd="1" destOrd="0" presId="urn:microsoft.com/office/officeart/2008/layout/VerticalCurvedList"/>
    <dgm:cxn modelId="{40BA2A66-453A-4ED9-BF77-71F4468AB39D}" type="presParOf" srcId="{54139CD0-9E03-46B8-B903-B3C7A575C017}" destId="{F5543394-7754-4320-B605-E2AAC47C5B79}" srcOrd="2" destOrd="0" presId="urn:microsoft.com/office/officeart/2008/layout/VerticalCurvedList"/>
    <dgm:cxn modelId="{BFB149E5-4A8B-44E0-AE32-B94A3D8CB4B3}" type="presParOf" srcId="{F5543394-7754-4320-B605-E2AAC47C5B79}" destId="{9569743B-572A-479B-87DD-EBF427984AE7}" srcOrd="0" destOrd="0" presId="urn:microsoft.com/office/officeart/2008/layout/VerticalCurvedList"/>
    <dgm:cxn modelId="{5809C56F-8703-49A8-98CB-0ED4692CEA26}" type="presParOf" srcId="{54139CD0-9E03-46B8-B903-B3C7A575C017}" destId="{714E9F9B-DC3A-4BAE-B4D2-AA7D13F42FFA}" srcOrd="3" destOrd="0" presId="urn:microsoft.com/office/officeart/2008/layout/VerticalCurvedList"/>
    <dgm:cxn modelId="{5E62E030-B74C-4C25-8183-171D0CC7A97D}" type="presParOf" srcId="{54139CD0-9E03-46B8-B903-B3C7A575C017}" destId="{E77404AB-5824-40E0-B6FF-F97D3252B70B}" srcOrd="4" destOrd="0" presId="urn:microsoft.com/office/officeart/2008/layout/VerticalCurvedList"/>
    <dgm:cxn modelId="{3B18D70B-3B35-430A-A62F-E0A710A8D5A5}" type="presParOf" srcId="{E77404AB-5824-40E0-B6FF-F97D3252B70B}" destId="{277F2A1F-DF6A-4936-A65B-6D672E44794B}" srcOrd="0" destOrd="0" presId="urn:microsoft.com/office/officeart/2008/layout/VerticalCurvedList"/>
    <dgm:cxn modelId="{0B3F0E79-1739-4EB4-B795-71850C5428BB}" type="presParOf" srcId="{54139CD0-9E03-46B8-B903-B3C7A575C017}" destId="{A6035B81-0A50-4967-B365-E03480CBFC8B}" srcOrd="5" destOrd="0" presId="urn:microsoft.com/office/officeart/2008/layout/VerticalCurvedList"/>
    <dgm:cxn modelId="{331F5215-98C9-4C26-8271-88FC91E29A4C}" type="presParOf" srcId="{54139CD0-9E03-46B8-B903-B3C7A575C017}" destId="{DB527265-F118-4EE7-BE74-CEFC40BA1B15}" srcOrd="6" destOrd="0" presId="urn:microsoft.com/office/officeart/2008/layout/VerticalCurvedList"/>
    <dgm:cxn modelId="{1CB03C8B-2C7D-4B66-B4BE-C92D640B54D4}" type="presParOf" srcId="{DB527265-F118-4EE7-BE74-CEFC40BA1B15}" destId="{AA20F50D-0CC1-4B48-BFD8-AD789ECCAE5C}" srcOrd="0" destOrd="0" presId="urn:microsoft.com/office/officeart/2008/layout/VerticalCurvedList"/>
    <dgm:cxn modelId="{C569B53A-F984-4550-87C6-07DCBCDB43B3}" type="presParOf" srcId="{54139CD0-9E03-46B8-B903-B3C7A575C017}" destId="{E6643D8C-EA70-4F69-8374-F19124953C49}" srcOrd="7" destOrd="0" presId="urn:microsoft.com/office/officeart/2008/layout/VerticalCurvedList"/>
    <dgm:cxn modelId="{F3533869-E519-4F23-AC11-BA465394C3F5}" type="presParOf" srcId="{54139CD0-9E03-46B8-B903-B3C7A575C017}" destId="{50D0A4FB-75C0-4EAB-9DFF-2F6E19E0BC90}" srcOrd="8" destOrd="0" presId="urn:microsoft.com/office/officeart/2008/layout/VerticalCurvedList"/>
    <dgm:cxn modelId="{DAB6A41A-FE7E-43D1-B7DB-F78083A00D95}" type="presParOf" srcId="{50D0A4FB-75C0-4EAB-9DFF-2F6E19E0BC90}" destId="{1966EFF7-7334-429E-A550-50CEFE4046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ED0BE-3A4B-4E33-8477-F7D7F3E6C7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3A4922C-DC04-498D-8858-A22F36CD24E7}">
      <dgm:prSet/>
      <dgm:spPr/>
      <dgm:t>
        <a:bodyPr/>
        <a:lstStyle/>
        <a:p>
          <a:pPr rtl="0"/>
          <a:r>
            <a:rPr lang="en-US" smtClean="0"/>
            <a:t>Brief introduction of SCMC</a:t>
          </a:r>
          <a:endParaRPr lang="zh-CN"/>
        </a:p>
      </dgm:t>
    </dgm:pt>
    <dgm:pt modelId="{E5179B77-66B0-406B-92D6-268967D67752}" type="par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DD6539F3-C075-4DD0-99F4-0F66DD2B7AE3}" type="sibTrans" cxnId="{3CCB87E2-7AA1-473F-9002-0899DE3B847F}">
      <dgm:prSet/>
      <dgm:spPr/>
      <dgm:t>
        <a:bodyPr/>
        <a:lstStyle/>
        <a:p>
          <a:endParaRPr lang="zh-CN" altLang="en-US"/>
        </a:p>
      </dgm:t>
    </dgm:pt>
    <dgm:pt modelId="{B226540A-E803-4B9F-9241-3A04B613F3F9}">
      <dgm:prSet/>
      <dgm:spPr/>
      <dgm:t>
        <a:bodyPr/>
        <a:lstStyle/>
        <a:p>
          <a:pPr rtl="0"/>
          <a:r>
            <a:rPr lang="en-US" dirty="0" smtClean="0"/>
            <a:t>Focus on non-medical treatment</a:t>
          </a:r>
          <a:endParaRPr lang="zh-CN" dirty="0"/>
        </a:p>
      </dgm:t>
    </dgm:pt>
    <dgm:pt modelId="{68BF19F5-B41E-43DE-AD92-DDF3A6AA529D}" type="par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A9733430-F1D9-4292-AEED-E078AD3596A4}" type="sibTrans" cxnId="{DB8DB09A-3A23-4153-B111-3CD06E8FD5A7}">
      <dgm:prSet/>
      <dgm:spPr/>
      <dgm:t>
        <a:bodyPr/>
        <a:lstStyle/>
        <a:p>
          <a:endParaRPr lang="zh-CN" altLang="en-US"/>
        </a:p>
      </dgm:t>
    </dgm:pt>
    <dgm:pt modelId="{0262C4DF-9F0D-4ECE-A673-7375078B97EF}">
      <dgm:prSet/>
      <dgm:spPr/>
      <dgm:t>
        <a:bodyPr/>
        <a:lstStyle/>
        <a:p>
          <a:pPr rtl="0"/>
          <a:r>
            <a:rPr lang="en-US" smtClean="0"/>
            <a:t>How to supply</a:t>
          </a:r>
          <a:endParaRPr lang="zh-CN"/>
        </a:p>
      </dgm:t>
    </dgm:pt>
    <dgm:pt modelId="{E71F40F3-9681-43F1-806C-25F50AF6A2D8}" type="par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15997C7D-0838-4702-8224-462E365F0F96}" type="sibTrans" cxnId="{D119EF7B-FC2C-4A17-A356-F0D87DE50BE2}">
      <dgm:prSet/>
      <dgm:spPr/>
      <dgm:t>
        <a:bodyPr/>
        <a:lstStyle/>
        <a:p>
          <a:endParaRPr lang="zh-CN" altLang="en-US"/>
        </a:p>
      </dgm:t>
    </dgm:pt>
    <dgm:pt modelId="{9F633D13-75AA-4891-939C-81D61963350D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Outcome and effect</a:t>
          </a:r>
          <a:endParaRPr lang="zh-CN" b="1" dirty="0">
            <a:solidFill>
              <a:srgbClr val="FFFF00"/>
            </a:solidFill>
          </a:endParaRPr>
        </a:p>
      </dgm:t>
    </dgm:pt>
    <dgm:pt modelId="{904C8134-8CF8-4236-847F-63AFA0B75D45}" type="par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BD8DAE5F-1288-417A-9FAE-B80AE9A4FD6D}" type="sibTrans" cxnId="{308FE4AA-21D6-4D42-A1BA-24B14AD09529}">
      <dgm:prSet/>
      <dgm:spPr/>
      <dgm:t>
        <a:bodyPr/>
        <a:lstStyle/>
        <a:p>
          <a:endParaRPr lang="zh-CN" altLang="en-US"/>
        </a:p>
      </dgm:t>
    </dgm:pt>
    <dgm:pt modelId="{D74E7509-FCB3-4BF4-867A-F84482217E77}" type="pres">
      <dgm:prSet presAssocID="{57AED0BE-3A4B-4E33-8477-F7D7F3E6C7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4139CD0-9E03-46B8-B903-B3C7A575C017}" type="pres">
      <dgm:prSet presAssocID="{57AED0BE-3A4B-4E33-8477-F7D7F3E6C775}" presName="Name1" presStyleCnt="0"/>
      <dgm:spPr/>
    </dgm:pt>
    <dgm:pt modelId="{344C6E07-DF65-4A4E-9785-A2FC0D0656AA}" type="pres">
      <dgm:prSet presAssocID="{57AED0BE-3A4B-4E33-8477-F7D7F3E6C775}" presName="cycle" presStyleCnt="0"/>
      <dgm:spPr/>
    </dgm:pt>
    <dgm:pt modelId="{601BDBAB-1C28-4003-AE72-1AF9574F0C99}" type="pres">
      <dgm:prSet presAssocID="{57AED0BE-3A4B-4E33-8477-F7D7F3E6C775}" presName="srcNode" presStyleLbl="node1" presStyleIdx="0" presStyleCnt="4"/>
      <dgm:spPr/>
    </dgm:pt>
    <dgm:pt modelId="{85B1D2A1-2147-4096-8794-AB6197B96482}" type="pres">
      <dgm:prSet presAssocID="{57AED0BE-3A4B-4E33-8477-F7D7F3E6C77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0533C52-CD62-434D-8DDF-24513DE38511}" type="pres">
      <dgm:prSet presAssocID="{57AED0BE-3A4B-4E33-8477-F7D7F3E6C775}" presName="extraNode" presStyleLbl="node1" presStyleIdx="0" presStyleCnt="4"/>
      <dgm:spPr/>
    </dgm:pt>
    <dgm:pt modelId="{8019D3CC-5FAE-487D-B9BC-0AC8D18680ED}" type="pres">
      <dgm:prSet presAssocID="{57AED0BE-3A4B-4E33-8477-F7D7F3E6C775}" presName="dstNode" presStyleLbl="node1" presStyleIdx="0" presStyleCnt="4"/>
      <dgm:spPr/>
    </dgm:pt>
    <dgm:pt modelId="{7DC9C60E-D875-4849-BF2C-E3F22FDD34AA}" type="pres">
      <dgm:prSet presAssocID="{63A4922C-DC04-498D-8858-A22F36CD24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43394-7754-4320-B605-E2AAC47C5B79}" type="pres">
      <dgm:prSet presAssocID="{63A4922C-DC04-498D-8858-A22F36CD24E7}" presName="accent_1" presStyleCnt="0"/>
      <dgm:spPr/>
    </dgm:pt>
    <dgm:pt modelId="{9569743B-572A-479B-87DD-EBF427984AE7}" type="pres">
      <dgm:prSet presAssocID="{63A4922C-DC04-498D-8858-A22F36CD24E7}" presName="accentRepeatNode" presStyleLbl="solidFgAcc1" presStyleIdx="0" presStyleCnt="4"/>
      <dgm:spPr/>
    </dgm:pt>
    <dgm:pt modelId="{714E9F9B-DC3A-4BAE-B4D2-AA7D13F42FFA}" type="pres">
      <dgm:prSet presAssocID="{B226540A-E803-4B9F-9241-3A04B613F3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7404AB-5824-40E0-B6FF-F97D3252B70B}" type="pres">
      <dgm:prSet presAssocID="{B226540A-E803-4B9F-9241-3A04B613F3F9}" presName="accent_2" presStyleCnt="0"/>
      <dgm:spPr/>
    </dgm:pt>
    <dgm:pt modelId="{277F2A1F-DF6A-4936-A65B-6D672E44794B}" type="pres">
      <dgm:prSet presAssocID="{B226540A-E803-4B9F-9241-3A04B613F3F9}" presName="accentRepeatNode" presStyleLbl="solidFgAcc1" presStyleIdx="1" presStyleCnt="4"/>
      <dgm:spPr/>
    </dgm:pt>
    <dgm:pt modelId="{A6035B81-0A50-4967-B365-E03480CBFC8B}" type="pres">
      <dgm:prSet presAssocID="{0262C4DF-9F0D-4ECE-A673-7375078B97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27265-F118-4EE7-BE74-CEFC40BA1B15}" type="pres">
      <dgm:prSet presAssocID="{0262C4DF-9F0D-4ECE-A673-7375078B97EF}" presName="accent_3" presStyleCnt="0"/>
      <dgm:spPr/>
    </dgm:pt>
    <dgm:pt modelId="{AA20F50D-0CC1-4B48-BFD8-AD789ECCAE5C}" type="pres">
      <dgm:prSet presAssocID="{0262C4DF-9F0D-4ECE-A673-7375078B97EF}" presName="accentRepeatNode" presStyleLbl="solidFgAcc1" presStyleIdx="2" presStyleCnt="4"/>
      <dgm:spPr/>
    </dgm:pt>
    <dgm:pt modelId="{E6643D8C-EA70-4F69-8374-F19124953C49}" type="pres">
      <dgm:prSet presAssocID="{9F633D13-75AA-4891-939C-81D6196335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D0A4FB-75C0-4EAB-9DFF-2F6E19E0BC90}" type="pres">
      <dgm:prSet presAssocID="{9F633D13-75AA-4891-939C-81D61963350D}" presName="accent_4" presStyleCnt="0"/>
      <dgm:spPr/>
    </dgm:pt>
    <dgm:pt modelId="{1966EFF7-7334-429E-A550-50CEFE4046E0}" type="pres">
      <dgm:prSet presAssocID="{9F633D13-75AA-4891-939C-81D61963350D}" presName="accentRepeatNode" presStyleLbl="solidFgAcc1" presStyleIdx="3" presStyleCnt="4"/>
      <dgm:spPr/>
    </dgm:pt>
  </dgm:ptLst>
  <dgm:cxnLst>
    <dgm:cxn modelId="{97283754-DFD8-4998-A807-ED1BC39F431D}" type="presOf" srcId="{63A4922C-DC04-498D-8858-A22F36CD24E7}" destId="{7DC9C60E-D875-4849-BF2C-E3F22FDD34AA}" srcOrd="0" destOrd="0" presId="urn:microsoft.com/office/officeart/2008/layout/VerticalCurvedList"/>
    <dgm:cxn modelId="{C4601E00-3482-4167-B276-8F4D646B295F}" type="presOf" srcId="{57AED0BE-3A4B-4E33-8477-F7D7F3E6C775}" destId="{D74E7509-FCB3-4BF4-867A-F84482217E77}" srcOrd="0" destOrd="0" presId="urn:microsoft.com/office/officeart/2008/layout/VerticalCurvedList"/>
    <dgm:cxn modelId="{D119EF7B-FC2C-4A17-A356-F0D87DE50BE2}" srcId="{57AED0BE-3A4B-4E33-8477-F7D7F3E6C775}" destId="{0262C4DF-9F0D-4ECE-A673-7375078B97EF}" srcOrd="2" destOrd="0" parTransId="{E71F40F3-9681-43F1-806C-25F50AF6A2D8}" sibTransId="{15997C7D-0838-4702-8224-462E365F0F96}"/>
    <dgm:cxn modelId="{ED1CBD74-8470-4A62-85BF-CA0896C6FA39}" type="presOf" srcId="{B226540A-E803-4B9F-9241-3A04B613F3F9}" destId="{714E9F9B-DC3A-4BAE-B4D2-AA7D13F42FFA}" srcOrd="0" destOrd="0" presId="urn:microsoft.com/office/officeart/2008/layout/VerticalCurvedList"/>
    <dgm:cxn modelId="{AD4C2F22-C99A-40D5-803A-306D048A95D5}" type="presOf" srcId="{0262C4DF-9F0D-4ECE-A673-7375078B97EF}" destId="{A6035B81-0A50-4967-B365-E03480CBFC8B}" srcOrd="0" destOrd="0" presId="urn:microsoft.com/office/officeart/2008/layout/VerticalCurvedList"/>
    <dgm:cxn modelId="{C028CB57-7608-4B82-85A1-50C1414D97B8}" type="presOf" srcId="{DD6539F3-C075-4DD0-99F4-0F66DD2B7AE3}" destId="{85B1D2A1-2147-4096-8794-AB6197B96482}" srcOrd="0" destOrd="0" presId="urn:microsoft.com/office/officeart/2008/layout/VerticalCurvedList"/>
    <dgm:cxn modelId="{3CCB87E2-7AA1-473F-9002-0899DE3B847F}" srcId="{57AED0BE-3A4B-4E33-8477-F7D7F3E6C775}" destId="{63A4922C-DC04-498D-8858-A22F36CD24E7}" srcOrd="0" destOrd="0" parTransId="{E5179B77-66B0-406B-92D6-268967D67752}" sibTransId="{DD6539F3-C075-4DD0-99F4-0F66DD2B7AE3}"/>
    <dgm:cxn modelId="{308FE4AA-21D6-4D42-A1BA-24B14AD09529}" srcId="{57AED0BE-3A4B-4E33-8477-F7D7F3E6C775}" destId="{9F633D13-75AA-4891-939C-81D61963350D}" srcOrd="3" destOrd="0" parTransId="{904C8134-8CF8-4236-847F-63AFA0B75D45}" sibTransId="{BD8DAE5F-1288-417A-9FAE-B80AE9A4FD6D}"/>
    <dgm:cxn modelId="{DB8DB09A-3A23-4153-B111-3CD06E8FD5A7}" srcId="{57AED0BE-3A4B-4E33-8477-F7D7F3E6C775}" destId="{B226540A-E803-4B9F-9241-3A04B613F3F9}" srcOrd="1" destOrd="0" parTransId="{68BF19F5-B41E-43DE-AD92-DDF3A6AA529D}" sibTransId="{A9733430-F1D9-4292-AEED-E078AD3596A4}"/>
    <dgm:cxn modelId="{9F956898-EC48-478E-9BE2-DAE937DCBE9B}" type="presOf" srcId="{9F633D13-75AA-4891-939C-81D61963350D}" destId="{E6643D8C-EA70-4F69-8374-F19124953C49}" srcOrd="0" destOrd="0" presId="urn:microsoft.com/office/officeart/2008/layout/VerticalCurvedList"/>
    <dgm:cxn modelId="{B0D7CB58-C147-4522-8129-C482C60C3DCF}" type="presParOf" srcId="{D74E7509-FCB3-4BF4-867A-F84482217E77}" destId="{54139CD0-9E03-46B8-B903-B3C7A575C017}" srcOrd="0" destOrd="0" presId="urn:microsoft.com/office/officeart/2008/layout/VerticalCurvedList"/>
    <dgm:cxn modelId="{05351C13-53CD-4E9A-AF66-07C3055BB47F}" type="presParOf" srcId="{54139CD0-9E03-46B8-B903-B3C7A575C017}" destId="{344C6E07-DF65-4A4E-9785-A2FC0D0656AA}" srcOrd="0" destOrd="0" presId="urn:microsoft.com/office/officeart/2008/layout/VerticalCurvedList"/>
    <dgm:cxn modelId="{C2AC0B1A-3155-4C2B-9624-2FD0B1B5E250}" type="presParOf" srcId="{344C6E07-DF65-4A4E-9785-A2FC0D0656AA}" destId="{601BDBAB-1C28-4003-AE72-1AF9574F0C99}" srcOrd="0" destOrd="0" presId="urn:microsoft.com/office/officeart/2008/layout/VerticalCurvedList"/>
    <dgm:cxn modelId="{4D414C14-E433-42AF-8277-5D9D8E3E9F8B}" type="presParOf" srcId="{344C6E07-DF65-4A4E-9785-A2FC0D0656AA}" destId="{85B1D2A1-2147-4096-8794-AB6197B96482}" srcOrd="1" destOrd="0" presId="urn:microsoft.com/office/officeart/2008/layout/VerticalCurvedList"/>
    <dgm:cxn modelId="{C8572F10-F92E-4A10-9694-28E1B80D5BD6}" type="presParOf" srcId="{344C6E07-DF65-4A4E-9785-A2FC0D0656AA}" destId="{10533C52-CD62-434D-8DDF-24513DE38511}" srcOrd="2" destOrd="0" presId="urn:microsoft.com/office/officeart/2008/layout/VerticalCurvedList"/>
    <dgm:cxn modelId="{FFD2F265-B432-40AB-B8FE-5EB0CF668183}" type="presParOf" srcId="{344C6E07-DF65-4A4E-9785-A2FC0D0656AA}" destId="{8019D3CC-5FAE-487D-B9BC-0AC8D18680ED}" srcOrd="3" destOrd="0" presId="urn:microsoft.com/office/officeart/2008/layout/VerticalCurvedList"/>
    <dgm:cxn modelId="{1955A995-FBDA-4BF1-AF5E-F9EBD7189336}" type="presParOf" srcId="{54139CD0-9E03-46B8-B903-B3C7A575C017}" destId="{7DC9C60E-D875-4849-BF2C-E3F22FDD34AA}" srcOrd="1" destOrd="0" presId="urn:microsoft.com/office/officeart/2008/layout/VerticalCurvedList"/>
    <dgm:cxn modelId="{27FC3F7B-3F23-4970-A056-23551174BE8A}" type="presParOf" srcId="{54139CD0-9E03-46B8-B903-B3C7A575C017}" destId="{F5543394-7754-4320-B605-E2AAC47C5B79}" srcOrd="2" destOrd="0" presId="urn:microsoft.com/office/officeart/2008/layout/VerticalCurvedList"/>
    <dgm:cxn modelId="{01D28793-862B-427B-B693-728392BCFB07}" type="presParOf" srcId="{F5543394-7754-4320-B605-E2AAC47C5B79}" destId="{9569743B-572A-479B-87DD-EBF427984AE7}" srcOrd="0" destOrd="0" presId="urn:microsoft.com/office/officeart/2008/layout/VerticalCurvedList"/>
    <dgm:cxn modelId="{1B59AE3E-2942-41B6-B50D-ED9A134B8F4D}" type="presParOf" srcId="{54139CD0-9E03-46B8-B903-B3C7A575C017}" destId="{714E9F9B-DC3A-4BAE-B4D2-AA7D13F42FFA}" srcOrd="3" destOrd="0" presId="urn:microsoft.com/office/officeart/2008/layout/VerticalCurvedList"/>
    <dgm:cxn modelId="{BF180DF9-3E03-43B6-ADDB-AEAD41224305}" type="presParOf" srcId="{54139CD0-9E03-46B8-B903-B3C7A575C017}" destId="{E77404AB-5824-40E0-B6FF-F97D3252B70B}" srcOrd="4" destOrd="0" presId="urn:microsoft.com/office/officeart/2008/layout/VerticalCurvedList"/>
    <dgm:cxn modelId="{1D33B7B6-ECFB-4B05-808C-0476324F42B8}" type="presParOf" srcId="{E77404AB-5824-40E0-B6FF-F97D3252B70B}" destId="{277F2A1F-DF6A-4936-A65B-6D672E44794B}" srcOrd="0" destOrd="0" presId="urn:microsoft.com/office/officeart/2008/layout/VerticalCurvedList"/>
    <dgm:cxn modelId="{2BB76832-3392-46BB-B7EE-805354708BF4}" type="presParOf" srcId="{54139CD0-9E03-46B8-B903-B3C7A575C017}" destId="{A6035B81-0A50-4967-B365-E03480CBFC8B}" srcOrd="5" destOrd="0" presId="urn:microsoft.com/office/officeart/2008/layout/VerticalCurvedList"/>
    <dgm:cxn modelId="{FC2E5B86-0EF9-4F20-9769-3433E5E3BDB0}" type="presParOf" srcId="{54139CD0-9E03-46B8-B903-B3C7A575C017}" destId="{DB527265-F118-4EE7-BE74-CEFC40BA1B15}" srcOrd="6" destOrd="0" presId="urn:microsoft.com/office/officeart/2008/layout/VerticalCurvedList"/>
    <dgm:cxn modelId="{6FEDBED3-234A-47F6-AFFD-ECD9F5025D2B}" type="presParOf" srcId="{DB527265-F118-4EE7-BE74-CEFC40BA1B15}" destId="{AA20F50D-0CC1-4B48-BFD8-AD789ECCAE5C}" srcOrd="0" destOrd="0" presId="urn:microsoft.com/office/officeart/2008/layout/VerticalCurvedList"/>
    <dgm:cxn modelId="{7D2E90E4-1B57-4143-ACD6-5FF4B6D93295}" type="presParOf" srcId="{54139CD0-9E03-46B8-B903-B3C7A575C017}" destId="{E6643D8C-EA70-4F69-8374-F19124953C49}" srcOrd="7" destOrd="0" presId="urn:microsoft.com/office/officeart/2008/layout/VerticalCurvedList"/>
    <dgm:cxn modelId="{6F153258-6D2C-4E25-BC20-78CEAA4D7F9A}" type="presParOf" srcId="{54139CD0-9E03-46B8-B903-B3C7A575C017}" destId="{50D0A4FB-75C0-4EAB-9DFF-2F6E19E0BC90}" srcOrd="8" destOrd="0" presId="urn:microsoft.com/office/officeart/2008/layout/VerticalCurvedList"/>
    <dgm:cxn modelId="{CA986BF2-5C8D-44BB-8818-3868F88914D5}" type="presParOf" srcId="{50D0A4FB-75C0-4EAB-9DFF-2F6E19E0BC90}" destId="{1966EFF7-7334-429E-A550-50CEFE4046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D2A1-2147-4096-8794-AB6197B96482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C60E-D875-4849-BF2C-E3F22FDD34AA}">
      <dsp:nvSpPr>
        <dsp:cNvPr id="0" name=""/>
        <dsp:cNvSpPr/>
      </dsp:nvSpPr>
      <dsp:spPr>
        <a:xfrm>
          <a:off x="423474" y="287054"/>
          <a:ext cx="6460754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Brief introduction of SCMC</a:t>
          </a:r>
          <a:endParaRPr lang="zh-CN" sz="2800" kern="1200"/>
        </a:p>
      </dsp:txBody>
      <dsp:txXfrm>
        <a:off x="423474" y="287054"/>
        <a:ext cx="6460754" cy="574407"/>
      </dsp:txXfrm>
    </dsp:sp>
    <dsp:sp modelId="{9569743B-572A-479B-87DD-EBF427984AE7}">
      <dsp:nvSpPr>
        <dsp:cNvPr id="0" name=""/>
        <dsp:cNvSpPr/>
      </dsp:nvSpPr>
      <dsp:spPr>
        <a:xfrm>
          <a:off x="64469" y="215253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9F9B-DC3A-4BAE-B4D2-AA7D13F42FFA}">
      <dsp:nvSpPr>
        <dsp:cNvPr id="0" name=""/>
        <dsp:cNvSpPr/>
      </dsp:nvSpPr>
      <dsp:spPr>
        <a:xfrm>
          <a:off x="752795" y="1148815"/>
          <a:ext cx="6131433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 on non-medical treatment</a:t>
          </a:r>
          <a:endParaRPr lang="zh-CN" sz="2800" kern="1200" dirty="0"/>
        </a:p>
      </dsp:txBody>
      <dsp:txXfrm>
        <a:off x="752795" y="1148815"/>
        <a:ext cx="6131433" cy="574407"/>
      </dsp:txXfrm>
    </dsp:sp>
    <dsp:sp modelId="{277F2A1F-DF6A-4936-A65B-6D672E44794B}">
      <dsp:nvSpPr>
        <dsp:cNvPr id="0" name=""/>
        <dsp:cNvSpPr/>
      </dsp:nvSpPr>
      <dsp:spPr>
        <a:xfrm>
          <a:off x="393790" y="1077014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B81-0A50-4967-B365-E03480CBFC8B}">
      <dsp:nvSpPr>
        <dsp:cNvPr id="0" name=""/>
        <dsp:cNvSpPr/>
      </dsp:nvSpPr>
      <dsp:spPr>
        <a:xfrm>
          <a:off x="752795" y="2010576"/>
          <a:ext cx="6131433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How to supply</a:t>
          </a:r>
          <a:endParaRPr lang="zh-CN" sz="2800" kern="1200"/>
        </a:p>
      </dsp:txBody>
      <dsp:txXfrm>
        <a:off x="752795" y="2010576"/>
        <a:ext cx="6131433" cy="574407"/>
      </dsp:txXfrm>
    </dsp:sp>
    <dsp:sp modelId="{AA20F50D-0CC1-4B48-BFD8-AD789ECCAE5C}">
      <dsp:nvSpPr>
        <dsp:cNvPr id="0" name=""/>
        <dsp:cNvSpPr/>
      </dsp:nvSpPr>
      <dsp:spPr>
        <a:xfrm>
          <a:off x="393790" y="1938775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43D8C-EA70-4F69-8374-F19124953C49}">
      <dsp:nvSpPr>
        <dsp:cNvPr id="0" name=""/>
        <dsp:cNvSpPr/>
      </dsp:nvSpPr>
      <dsp:spPr>
        <a:xfrm>
          <a:off x="423474" y="2872337"/>
          <a:ext cx="6460754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Outcome and effect</a:t>
          </a:r>
          <a:endParaRPr lang="zh-CN" sz="2800" kern="1200"/>
        </a:p>
      </dsp:txBody>
      <dsp:txXfrm>
        <a:off x="423474" y="2872337"/>
        <a:ext cx="6460754" cy="574407"/>
      </dsp:txXfrm>
    </dsp:sp>
    <dsp:sp modelId="{1966EFF7-7334-429E-A550-50CEFE4046E0}">
      <dsp:nvSpPr>
        <dsp:cNvPr id="0" name=""/>
        <dsp:cNvSpPr/>
      </dsp:nvSpPr>
      <dsp:spPr>
        <a:xfrm>
          <a:off x="64469" y="2800536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D2A1-2147-4096-8794-AB6197B96482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C60E-D875-4849-BF2C-E3F22FDD34AA}">
      <dsp:nvSpPr>
        <dsp:cNvPr id="0" name=""/>
        <dsp:cNvSpPr/>
      </dsp:nvSpPr>
      <dsp:spPr>
        <a:xfrm>
          <a:off x="423474" y="287054"/>
          <a:ext cx="6460754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Brief introduction of SCMC</a:t>
          </a:r>
          <a:endParaRPr lang="zh-CN" sz="2800" b="1" kern="1200" dirty="0">
            <a:solidFill>
              <a:srgbClr val="FFFF00"/>
            </a:solidFill>
          </a:endParaRPr>
        </a:p>
      </dsp:txBody>
      <dsp:txXfrm>
        <a:off x="423474" y="287054"/>
        <a:ext cx="6460754" cy="574407"/>
      </dsp:txXfrm>
    </dsp:sp>
    <dsp:sp modelId="{9569743B-572A-479B-87DD-EBF427984AE7}">
      <dsp:nvSpPr>
        <dsp:cNvPr id="0" name=""/>
        <dsp:cNvSpPr/>
      </dsp:nvSpPr>
      <dsp:spPr>
        <a:xfrm>
          <a:off x="64469" y="215253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9F9B-DC3A-4BAE-B4D2-AA7D13F42FFA}">
      <dsp:nvSpPr>
        <dsp:cNvPr id="0" name=""/>
        <dsp:cNvSpPr/>
      </dsp:nvSpPr>
      <dsp:spPr>
        <a:xfrm>
          <a:off x="752795" y="1148815"/>
          <a:ext cx="6131433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 on non-medical treatment</a:t>
          </a:r>
          <a:endParaRPr lang="zh-CN" sz="2800" kern="1200" dirty="0"/>
        </a:p>
      </dsp:txBody>
      <dsp:txXfrm>
        <a:off x="752795" y="1148815"/>
        <a:ext cx="6131433" cy="574407"/>
      </dsp:txXfrm>
    </dsp:sp>
    <dsp:sp modelId="{277F2A1F-DF6A-4936-A65B-6D672E44794B}">
      <dsp:nvSpPr>
        <dsp:cNvPr id="0" name=""/>
        <dsp:cNvSpPr/>
      </dsp:nvSpPr>
      <dsp:spPr>
        <a:xfrm>
          <a:off x="393790" y="1077014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B81-0A50-4967-B365-E03480CBFC8B}">
      <dsp:nvSpPr>
        <dsp:cNvPr id="0" name=""/>
        <dsp:cNvSpPr/>
      </dsp:nvSpPr>
      <dsp:spPr>
        <a:xfrm>
          <a:off x="752795" y="2010576"/>
          <a:ext cx="6131433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to supply</a:t>
          </a:r>
          <a:endParaRPr lang="zh-CN" sz="2800" kern="1200" dirty="0"/>
        </a:p>
      </dsp:txBody>
      <dsp:txXfrm>
        <a:off x="752795" y="2010576"/>
        <a:ext cx="6131433" cy="574407"/>
      </dsp:txXfrm>
    </dsp:sp>
    <dsp:sp modelId="{AA20F50D-0CC1-4B48-BFD8-AD789ECCAE5C}">
      <dsp:nvSpPr>
        <dsp:cNvPr id="0" name=""/>
        <dsp:cNvSpPr/>
      </dsp:nvSpPr>
      <dsp:spPr>
        <a:xfrm>
          <a:off x="393790" y="1938775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43D8C-EA70-4F69-8374-F19124953C49}">
      <dsp:nvSpPr>
        <dsp:cNvPr id="0" name=""/>
        <dsp:cNvSpPr/>
      </dsp:nvSpPr>
      <dsp:spPr>
        <a:xfrm>
          <a:off x="423474" y="2872337"/>
          <a:ext cx="6460754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Outcome and effect</a:t>
          </a:r>
          <a:endParaRPr lang="zh-CN" sz="2800" kern="1200" dirty="0"/>
        </a:p>
      </dsp:txBody>
      <dsp:txXfrm>
        <a:off x="423474" y="2872337"/>
        <a:ext cx="6460754" cy="574407"/>
      </dsp:txXfrm>
    </dsp:sp>
    <dsp:sp modelId="{1966EFF7-7334-429E-A550-50CEFE4046E0}">
      <dsp:nvSpPr>
        <dsp:cNvPr id="0" name=""/>
        <dsp:cNvSpPr/>
      </dsp:nvSpPr>
      <dsp:spPr>
        <a:xfrm>
          <a:off x="64469" y="2800536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D2A1-2147-4096-8794-AB6197B96482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C60E-D875-4849-BF2C-E3F22FDD34AA}">
      <dsp:nvSpPr>
        <dsp:cNvPr id="0" name=""/>
        <dsp:cNvSpPr/>
      </dsp:nvSpPr>
      <dsp:spPr>
        <a:xfrm>
          <a:off x="423474" y="287054"/>
          <a:ext cx="6460754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Brief introduction of SCMC</a:t>
          </a:r>
          <a:endParaRPr lang="zh-CN" sz="2600" kern="1200"/>
        </a:p>
      </dsp:txBody>
      <dsp:txXfrm>
        <a:off x="423474" y="287054"/>
        <a:ext cx="6460754" cy="574407"/>
      </dsp:txXfrm>
    </dsp:sp>
    <dsp:sp modelId="{9569743B-572A-479B-87DD-EBF427984AE7}">
      <dsp:nvSpPr>
        <dsp:cNvPr id="0" name=""/>
        <dsp:cNvSpPr/>
      </dsp:nvSpPr>
      <dsp:spPr>
        <a:xfrm>
          <a:off x="64469" y="215253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9F9B-DC3A-4BAE-B4D2-AA7D13F42FFA}">
      <dsp:nvSpPr>
        <dsp:cNvPr id="0" name=""/>
        <dsp:cNvSpPr/>
      </dsp:nvSpPr>
      <dsp:spPr>
        <a:xfrm>
          <a:off x="752795" y="1148815"/>
          <a:ext cx="6131433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00"/>
              </a:solidFill>
            </a:rPr>
            <a:t>Focus on non-medical treatment</a:t>
          </a:r>
          <a:endParaRPr lang="zh-CN" sz="2600" b="1" kern="1200" dirty="0">
            <a:solidFill>
              <a:srgbClr val="FFFF00"/>
            </a:solidFill>
          </a:endParaRPr>
        </a:p>
      </dsp:txBody>
      <dsp:txXfrm>
        <a:off x="752795" y="1148815"/>
        <a:ext cx="6131433" cy="574407"/>
      </dsp:txXfrm>
    </dsp:sp>
    <dsp:sp modelId="{277F2A1F-DF6A-4936-A65B-6D672E44794B}">
      <dsp:nvSpPr>
        <dsp:cNvPr id="0" name=""/>
        <dsp:cNvSpPr/>
      </dsp:nvSpPr>
      <dsp:spPr>
        <a:xfrm>
          <a:off x="393790" y="1077014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B81-0A50-4967-B365-E03480CBFC8B}">
      <dsp:nvSpPr>
        <dsp:cNvPr id="0" name=""/>
        <dsp:cNvSpPr/>
      </dsp:nvSpPr>
      <dsp:spPr>
        <a:xfrm>
          <a:off x="752795" y="2010576"/>
          <a:ext cx="6131433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How to supply</a:t>
          </a:r>
          <a:endParaRPr lang="zh-CN" sz="2600" kern="1200"/>
        </a:p>
      </dsp:txBody>
      <dsp:txXfrm>
        <a:off x="752795" y="2010576"/>
        <a:ext cx="6131433" cy="574407"/>
      </dsp:txXfrm>
    </dsp:sp>
    <dsp:sp modelId="{AA20F50D-0CC1-4B48-BFD8-AD789ECCAE5C}">
      <dsp:nvSpPr>
        <dsp:cNvPr id="0" name=""/>
        <dsp:cNvSpPr/>
      </dsp:nvSpPr>
      <dsp:spPr>
        <a:xfrm>
          <a:off x="393790" y="1938775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43D8C-EA70-4F69-8374-F19124953C49}">
      <dsp:nvSpPr>
        <dsp:cNvPr id="0" name=""/>
        <dsp:cNvSpPr/>
      </dsp:nvSpPr>
      <dsp:spPr>
        <a:xfrm>
          <a:off x="423474" y="2872337"/>
          <a:ext cx="6460754" cy="57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36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Outcome and effect</a:t>
          </a:r>
          <a:endParaRPr lang="zh-CN" sz="2600" kern="1200"/>
        </a:p>
      </dsp:txBody>
      <dsp:txXfrm>
        <a:off x="423474" y="2872337"/>
        <a:ext cx="6460754" cy="574407"/>
      </dsp:txXfrm>
    </dsp:sp>
    <dsp:sp modelId="{1966EFF7-7334-429E-A550-50CEFE4046E0}">
      <dsp:nvSpPr>
        <dsp:cNvPr id="0" name=""/>
        <dsp:cNvSpPr/>
      </dsp:nvSpPr>
      <dsp:spPr>
        <a:xfrm>
          <a:off x="64469" y="2800536"/>
          <a:ext cx="718009" cy="718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49AC0AAD-7376-4266-A04F-3F525876E6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998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C0AAD-7376-4266-A04F-3F525876E618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193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C0AAD-7376-4266-A04F-3F525876E618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20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C0AAD-7376-4266-A04F-3F525876E61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1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C0AAD-7376-4266-A04F-3F525876E61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2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F361-A7EC-4F44-9EDB-7AF598101676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/>
              <a:t>On behalf of Shanghai Children’s Medical Center, I would like to express my warmly welcome and sincere appreciation for bbbbbb   come to our hospital.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3827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14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533400" y="1371600"/>
            <a:ext cx="8382000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254000" dist="203199" dir="8519997" algn="ctr" rotWithShape="0">
              <a:srgbClr val="6666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88" y="85725"/>
            <a:ext cx="1252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81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7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6476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0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3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9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56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91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/>
          <p:cNvPicPr>
            <a:picLocks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2" name="Line 4"/>
          <p:cNvSpPr>
            <a:spLocks noChangeShapeType="1"/>
          </p:cNvSpPr>
          <p:nvPr userDrawn="1"/>
        </p:nvSpPr>
        <p:spPr bwMode="auto">
          <a:xfrm rot="10800000" flipH="1">
            <a:off x="533400" y="1371600"/>
            <a:ext cx="8382000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254000" dist="203199" dir="8519997" algn="ctr" rotWithShape="0">
              <a:srgbClr val="6666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163" y="228600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115000"/>
        <a:buFont typeface="Arial" panose="020B0604020202020204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8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Perioperative non-medical treatment benefits children’s mid-term outcome</a:t>
            </a:r>
            <a:endParaRPr lang="en-US" alt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620000" cy="1752600"/>
          </a:xfrm>
        </p:spPr>
        <p:txBody>
          <a:bodyPr/>
          <a:lstStyle/>
          <a:p>
            <a:r>
              <a:rPr lang="en-US" altLang="en-US" sz="2000" dirty="0" err="1" smtClean="0"/>
              <a:t>Zhaohui</a:t>
            </a:r>
            <a:r>
              <a:rPr lang="en-US" altLang="en-US" sz="2000" dirty="0" smtClean="0"/>
              <a:t> Lu, M.D.</a:t>
            </a:r>
          </a:p>
          <a:p>
            <a:r>
              <a:rPr lang="en-US" altLang="en-US" sz="2000" dirty="0" smtClean="0"/>
              <a:t>Shanghai children’s medical center(SCMC)</a:t>
            </a:r>
          </a:p>
          <a:p>
            <a:r>
              <a:rPr lang="en-US" altLang="en-US" sz="2000" dirty="0" smtClean="0"/>
              <a:t>Shanghai,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6409"/>
              </p:ext>
            </p:extLst>
          </p:nvPr>
        </p:nvGraphicFramePr>
        <p:xfrm>
          <a:off x="990600" y="2209800"/>
          <a:ext cx="693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1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en-US" altLang="zh-CN" sz="28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ocial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worker involvement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008192" y="5966929"/>
            <a:ext cx="7051415" cy="7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Aft>
                <a:spcPts val="0"/>
              </a:spcAft>
              <a:buClr>
                <a:srgbClr val="FF9300"/>
              </a:buClr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en-US" altLang="zh-CN" dirty="0" err="1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proffeesinal</a:t>
            </a:r>
            <a:r>
              <a:rPr lang="en-US" altLang="zh-CN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social workers and a stable volunteer </a:t>
            </a:r>
            <a:r>
              <a:rPr lang="en-US" altLang="zh-CN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team 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0"/>
              </a:spcAft>
              <a:buClr>
                <a:srgbClr val="FF9300"/>
              </a:buClr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Projects </a:t>
            </a:r>
            <a:r>
              <a:rPr lang="en-US" altLang="zh-CN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of Special </a:t>
            </a:r>
            <a:r>
              <a:rPr lang="en-US" altLang="zh-CN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Program</a:t>
            </a:r>
            <a:endParaRPr lang="en-US" altLang="zh-CN" sz="2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2743200" y="2133600"/>
            <a:ext cx="3505200" cy="3505200"/>
            <a:chOff x="1728" y="1344"/>
            <a:chExt cx="2208" cy="2208"/>
          </a:xfrm>
        </p:grpSpPr>
        <p:pic>
          <p:nvPicPr>
            <p:cNvPr id="24" name="Picture 3" descr="未标题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44"/>
              <a:ext cx="220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1728" y="1392"/>
              <a:ext cx="2160" cy="2160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A4C4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3622675" y="1665288"/>
            <a:ext cx="1919288" cy="593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D518D"/>
              </a:gs>
              <a:gs pos="100000">
                <a:srgbClr val="1D518D">
                  <a:gamma/>
                  <a:shade val="76471"/>
                  <a:invGamma/>
                </a:srgbClr>
              </a:gs>
            </a:gsLst>
            <a:lin ang="5400000" scaled="1"/>
          </a:gradFill>
          <a:ln w="57150">
            <a:solidFill>
              <a:srgbClr val="1D518D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A4C41"/>
              </a:solidFill>
              <a:effectLst/>
              <a:uLnTx/>
              <a:uFillTx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gray">
          <a:xfrm>
            <a:off x="1357313" y="2971800"/>
            <a:ext cx="1919287" cy="593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D518D"/>
              </a:gs>
              <a:gs pos="100000">
                <a:srgbClr val="1D518D">
                  <a:gamma/>
                  <a:shade val="76471"/>
                  <a:invGamma/>
                </a:srgbClr>
              </a:gs>
            </a:gsLst>
            <a:lin ang="5400000" scaled="1"/>
          </a:gradFill>
          <a:ln w="57150">
            <a:solidFill>
              <a:srgbClr val="1D518D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A4C41"/>
              </a:solidFill>
              <a:effectLst/>
              <a:uLnTx/>
              <a:uFillTx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gray">
          <a:xfrm>
            <a:off x="5867400" y="2971800"/>
            <a:ext cx="1919288" cy="593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D518D"/>
              </a:gs>
              <a:gs pos="100000">
                <a:srgbClr val="1D518D">
                  <a:gamma/>
                  <a:shade val="76471"/>
                  <a:invGamma/>
                </a:srgbClr>
              </a:gs>
            </a:gsLst>
            <a:lin ang="5400000" scaled="1"/>
          </a:gradFill>
          <a:ln w="57150">
            <a:solidFill>
              <a:srgbClr val="1D518D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A4C41"/>
              </a:solidFill>
              <a:effectLst/>
              <a:uLnTx/>
              <a:uFillTx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gray">
          <a:xfrm>
            <a:off x="1939925" y="4743450"/>
            <a:ext cx="1919288" cy="593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D518D"/>
              </a:gs>
              <a:gs pos="100000">
                <a:srgbClr val="1D518D">
                  <a:gamma/>
                  <a:shade val="76471"/>
                  <a:invGamma/>
                </a:srgbClr>
              </a:gs>
            </a:gsLst>
            <a:lin ang="5400000" scaled="1"/>
          </a:gradFill>
          <a:ln w="57150">
            <a:solidFill>
              <a:srgbClr val="1D518D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A4C41"/>
              </a:solidFill>
              <a:effectLst/>
              <a:uLnTx/>
              <a:uFillTx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gray">
          <a:xfrm>
            <a:off x="5233988" y="4756150"/>
            <a:ext cx="1919287" cy="593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D518D"/>
              </a:gs>
              <a:gs pos="100000">
                <a:srgbClr val="1D518D">
                  <a:gamma/>
                  <a:shade val="76471"/>
                  <a:invGamma/>
                </a:srgbClr>
              </a:gs>
            </a:gsLst>
            <a:lin ang="5400000" scaled="1"/>
          </a:gradFill>
          <a:ln w="57150">
            <a:solidFill>
              <a:srgbClr val="1D518D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A4C41"/>
              </a:solidFill>
              <a:effectLst/>
              <a:uLnTx/>
              <a:uFillTx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black">
          <a:xfrm>
            <a:off x="5508625" y="1412875"/>
            <a:ext cx="30956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AutoNum type="arabicPeriod"/>
            </a:pPr>
            <a:r>
              <a:rPr lang="en-US" altLang="zh-CN" sz="1200" smtClean="0">
                <a:solidFill>
                  <a:srgbClr val="1D518D"/>
                </a:solidFill>
                <a:ea typeface="宋体" panose="02010600030101010101" pitchFamily="2" charset="-122"/>
              </a:rPr>
              <a:t>ICU parents’ group</a:t>
            </a:r>
          </a:p>
          <a:p>
            <a:pPr eaLnBrk="1" hangingPunct="1">
              <a:lnSpc>
                <a:spcPct val="70000"/>
              </a:lnSpc>
            </a:pPr>
            <a:endParaRPr lang="en-US" altLang="zh-CN" sz="1200" smtClean="0">
              <a:solidFill>
                <a:srgbClr val="1D518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70000"/>
              </a:lnSpc>
              <a:buFontTx/>
              <a:buAutoNum type="arabicPeriod" startAt="2"/>
            </a:pPr>
            <a:r>
              <a:rPr lang="en-US" altLang="zh-CN" sz="1200" smtClean="0">
                <a:solidFill>
                  <a:srgbClr val="1D518D"/>
                </a:solidFill>
                <a:ea typeface="宋体" panose="02010600030101010101" pitchFamily="2" charset="-122"/>
              </a:rPr>
              <a:t>Family with cancer patient group 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black">
          <a:xfrm>
            <a:off x="6262688" y="3716338"/>
            <a:ext cx="149701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200" dirty="0" smtClean="0">
                <a:solidFill>
                  <a:srgbClr val="000000"/>
                </a:solidFill>
                <a:ea typeface="宋体" panose="02010600030101010101" pitchFamily="2" charset="-122"/>
              </a:rPr>
              <a:t>Raising fund for our patients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black">
          <a:xfrm>
            <a:off x="6248400" y="5475288"/>
            <a:ext cx="228123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AutoNum type="arabicPeriod"/>
            </a:pPr>
            <a:r>
              <a:rPr lang="en-US" altLang="zh-CN" sz="1200" dirty="0" smtClean="0">
                <a:solidFill>
                  <a:srgbClr val="1D518D"/>
                </a:solidFill>
                <a:ea typeface="宋体" panose="02010600030101010101" pitchFamily="2" charset="-122"/>
              </a:rPr>
              <a:t>Paper work etc.</a:t>
            </a:r>
          </a:p>
          <a:p>
            <a:pPr eaLnBrk="1" hangingPunct="1">
              <a:lnSpc>
                <a:spcPct val="70000"/>
              </a:lnSpc>
            </a:pPr>
            <a:endParaRPr lang="en-US" altLang="zh-CN" sz="1200" dirty="0" smtClean="0">
              <a:solidFill>
                <a:srgbClr val="1D518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70000"/>
              </a:lnSpc>
              <a:buFontTx/>
              <a:buAutoNum type="arabicPeriod" startAt="2"/>
            </a:pPr>
            <a:r>
              <a:rPr lang="en-US" altLang="zh-CN" sz="1200" dirty="0" smtClean="0">
                <a:solidFill>
                  <a:srgbClr val="1D518D"/>
                </a:solidFill>
                <a:ea typeface="宋体" panose="02010600030101010101" pitchFamily="2" charset="-122"/>
              </a:rPr>
              <a:t>Supervision in social work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black">
          <a:xfrm>
            <a:off x="468313" y="2420938"/>
            <a:ext cx="1541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 smtClean="0">
                <a:solidFill>
                  <a:srgbClr val="1D518D"/>
                </a:solidFill>
                <a:ea typeface="宋体" panose="02010600030101010101" pitchFamily="2" charset="-122"/>
              </a:rPr>
              <a:t>Special cases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black">
          <a:xfrm>
            <a:off x="323850" y="5516563"/>
            <a:ext cx="32400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AutoNum type="arabicPeriod"/>
            </a:pPr>
            <a:r>
              <a:rPr lang="en-US" altLang="zh-CN" sz="1200" smtClean="0">
                <a:solidFill>
                  <a:srgbClr val="1D518D"/>
                </a:solidFill>
                <a:ea typeface="宋体" panose="02010600030101010101" pitchFamily="2" charset="-122"/>
              </a:rPr>
              <a:t>Children’s Festival </a:t>
            </a:r>
          </a:p>
          <a:p>
            <a:pPr eaLnBrk="1" hangingPunct="1">
              <a:lnSpc>
                <a:spcPct val="70000"/>
              </a:lnSpc>
            </a:pPr>
            <a:endParaRPr lang="en-US" altLang="zh-CN" sz="1200" smtClean="0">
              <a:solidFill>
                <a:srgbClr val="1D518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70000"/>
              </a:lnSpc>
              <a:buFontTx/>
              <a:buAutoNum type="arabicPeriod" startAt="2"/>
            </a:pPr>
            <a:r>
              <a:rPr lang="en-US" altLang="zh-CN" sz="1200" smtClean="0">
                <a:solidFill>
                  <a:srgbClr val="1D518D"/>
                </a:solidFill>
                <a:ea typeface="宋体" panose="02010600030101010101" pitchFamily="2" charset="-122"/>
              </a:rPr>
              <a:t>Medical Education for parents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white">
          <a:xfrm>
            <a:off x="4137025" y="1806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 smtClean="0">
                <a:solidFill>
                  <a:srgbClr val="FFFFFF"/>
                </a:solidFill>
                <a:ea typeface="宋体" panose="02010600030101010101" pitchFamily="2" charset="-122"/>
              </a:rPr>
              <a:t>Group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white">
          <a:xfrm>
            <a:off x="1928813" y="31083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 smtClean="0">
                <a:solidFill>
                  <a:srgbClr val="FFFFFF"/>
                </a:solidFill>
                <a:ea typeface="宋体" panose="02010600030101010101" pitchFamily="2" charset="-122"/>
              </a:rPr>
              <a:t>Case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white">
          <a:xfrm>
            <a:off x="6461125" y="31083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 smtClean="0">
                <a:solidFill>
                  <a:srgbClr val="FFFFFF"/>
                </a:solidFill>
                <a:ea typeface="宋体" panose="02010600030101010101" pitchFamily="2" charset="-122"/>
              </a:rPr>
              <a:t>Fund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white">
          <a:xfrm>
            <a:off x="5249863" y="49022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 smtClean="0">
                <a:solidFill>
                  <a:srgbClr val="FFFFFF"/>
                </a:solidFill>
                <a:ea typeface="宋体" panose="02010600030101010101" pitchFamily="2" charset="-122"/>
              </a:rPr>
              <a:t>Administration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white">
          <a:xfrm>
            <a:off x="2205038" y="48387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 smtClean="0">
                <a:solidFill>
                  <a:srgbClr val="FFFFFF"/>
                </a:solidFill>
                <a:ea typeface="宋体" panose="02010600030101010101" pitchFamily="2" charset="-122"/>
              </a:rPr>
              <a:t>Community</a:t>
            </a:r>
          </a:p>
        </p:txBody>
      </p:sp>
      <p:sp>
        <p:nvSpPr>
          <p:cNvPr id="41" name="WordArt 21"/>
          <p:cNvSpPr>
            <a:spLocks noChangeArrowheads="1" noChangeShapeType="1" noTextEdit="1"/>
          </p:cNvSpPr>
          <p:nvPr/>
        </p:nvSpPr>
        <p:spPr bwMode="auto">
          <a:xfrm>
            <a:off x="3733800" y="2971800"/>
            <a:ext cx="1600200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altLang="zh-CN" sz="2000" b="1" kern="1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Social Work</a:t>
            </a:r>
            <a:endParaRPr lang="zh-CN" altLang="en-US" sz="2000" b="1" kern="10" smtClean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45791" dir="3378596" algn="ctr" rotWithShape="0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en-US" altLang="zh-CN" sz="28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ocial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worker involvement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033" y="2961067"/>
            <a:ext cx="1718864" cy="121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5" descr="IMG_379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78" y="2334085"/>
            <a:ext cx="1836989" cy="125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2" descr="图片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453" y="2103940"/>
            <a:ext cx="1783368" cy="126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11" descr="图片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618" y="1584269"/>
            <a:ext cx="1793899" cy="136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12" descr="图片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90" y="3739026"/>
            <a:ext cx="2112327" cy="136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6" descr="D:\D\医院活动\院庆\画册\公益活动\国际小丑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362" y="4391183"/>
            <a:ext cx="1600378" cy="1200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5" descr="D:\D\医院活动\院庆\画册\公益活动\艺术在医院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40" y="5409922"/>
            <a:ext cx="1672302" cy="125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Picture 4" descr="D:\D\医院活动\院庆\画册\重要来访\外宾\友人\卡雷拉斯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07" y="4251323"/>
            <a:ext cx="1925409" cy="144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" name="Picture 3" descr="D:\D\医院活动\院庆\画册\重要来访\外宾\友人\舒马赫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848" y="2981464"/>
            <a:ext cx="1904369" cy="126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" name="Picture 10" descr="市长韩正访中心 07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50" y="5176037"/>
            <a:ext cx="1906162" cy="15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612" y="1584269"/>
            <a:ext cx="1722148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9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Continuous Improvement </a:t>
            </a:r>
            <a:r>
              <a:rPr lang="en-US" altLang="zh-CN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motivated by JCI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400" y="1676400"/>
            <a:ext cx="7848600" cy="20959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Sedation </a:t>
            </a: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and 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resuscitation outpatient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No-cry plan in operation room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Medical clown training program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Accompanying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reading plan</a:t>
            </a:r>
            <a:endParaRPr lang="zh-CN" altLang="en-US" sz="2400" b="1" dirty="0">
              <a:solidFill>
                <a:srgbClr val="4BACC6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171121"/>
            <a:ext cx="2700000" cy="18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71121"/>
            <a:ext cx="2700000" cy="18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171121"/>
            <a:ext cx="270270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kern="0" noProof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400" b="1" kern="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verall</a:t>
            </a:r>
            <a:r>
              <a:rPr lang="en-US" altLang="zh-CN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quality control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330" y="1447800"/>
            <a:ext cx="8382000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Reconstruct HIS collaborated with </a:t>
            </a:r>
            <a:r>
              <a:rPr lang="en-US" altLang="zh-CN" sz="2400" b="1" dirty="0" err="1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MicroSoft</a:t>
            </a:r>
            <a:endParaRPr lang="en-US" altLang="zh-CN" sz="2400" b="1" dirty="0" smtClean="0">
              <a:solidFill>
                <a:srgbClr val="4BACC6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Clinical </a:t>
            </a: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Data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Repository (CDR) framework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Specialty-specific </a:t>
            </a: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electronic medical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record construction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Real time quantitative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analysis and quality control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Follow up and satisfactory survey through APP </a:t>
            </a:r>
            <a:endParaRPr lang="zh-CN" altLang="en-US" sz="2400" b="1" dirty="0">
              <a:solidFill>
                <a:srgbClr val="4BACC6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94" y="4507099"/>
            <a:ext cx="3144706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507099"/>
            <a:ext cx="3348204" cy="216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32494" y="4982812"/>
            <a:ext cx="304800" cy="1717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13694" y="4982812"/>
            <a:ext cx="381000" cy="17174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0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kern="0" noProof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400" b="1" kern="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verview</a:t>
            </a:r>
            <a:r>
              <a:rPr lang="en-US" altLang="zh-CN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of CDR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47800"/>
            <a:ext cx="7772400" cy="5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973792"/>
              </p:ext>
            </p:extLst>
          </p:nvPr>
        </p:nvGraphicFramePr>
        <p:xfrm>
          <a:off x="990600" y="2209800"/>
          <a:ext cx="693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66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3400" y="1905000"/>
            <a:ext cx="8382000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More than 1000 children benefited in 2014</a:t>
            </a:r>
            <a:r>
              <a:rPr lang="zh-CN" altLang="en-US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totally more than 6000 cases in the past 10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years</a:t>
            </a:r>
            <a:endParaRPr lang="en-US" altLang="zh-CN" sz="2400" b="1" dirty="0">
              <a:solidFill>
                <a:srgbClr val="4BACC6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878033858"/>
              </p:ext>
            </p:extLst>
          </p:nvPr>
        </p:nvGraphicFramePr>
        <p:xfrm>
          <a:off x="29817" y="2846155"/>
          <a:ext cx="3246640" cy="322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2"/>
          <p:cNvSpPr txBox="1"/>
          <p:nvPr/>
        </p:nvSpPr>
        <p:spPr>
          <a:xfrm>
            <a:off x="2092578" y="5988268"/>
            <a:ext cx="73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NGO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661183" y="5921465"/>
            <a:ext cx="92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79</a:t>
            </a:r>
            <a:r>
              <a:rPr lang="en-US" altLang="zh-CN" sz="1600" dirty="0" smtClean="0">
                <a:solidFill>
                  <a:srgbClr val="FF0000"/>
                </a:solidFill>
                <a:ea typeface="宋体" pitchFamily="2" charset="-122"/>
              </a:rPr>
              <a:t>%</a:t>
            </a:r>
            <a:endParaRPr lang="zh-CN" altLang="en-US" sz="16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986153" y="5154241"/>
            <a:ext cx="1231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Enterprise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2747515" y="5598162"/>
            <a:ext cx="1077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personal</a:t>
            </a:r>
            <a:endParaRPr lang="zh-CN" altLang="en-US" sz="16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4020790" y="5028817"/>
            <a:ext cx="92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solidFill>
                  <a:srgbClr val="FFC000"/>
                </a:solidFill>
                <a:ea typeface="宋体" pitchFamily="2" charset="-122"/>
              </a:rPr>
              <a:t>16</a:t>
            </a:r>
            <a:r>
              <a:rPr lang="en-US" altLang="zh-CN" sz="1600" dirty="0" smtClean="0">
                <a:solidFill>
                  <a:srgbClr val="FFC000"/>
                </a:solidFill>
                <a:ea typeface="宋体" pitchFamily="2" charset="-122"/>
              </a:rPr>
              <a:t>%</a:t>
            </a:r>
            <a:endParaRPr lang="zh-CN" altLang="en-US" sz="1600" dirty="0">
              <a:solidFill>
                <a:srgbClr val="FFC000"/>
              </a:solidFill>
              <a:ea typeface="宋体" pitchFamily="2" charset="-122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3502689" y="5469088"/>
            <a:ext cx="92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solidFill>
                  <a:srgbClr val="00B050"/>
                </a:solidFill>
                <a:ea typeface="宋体" pitchFamily="2" charset="-122"/>
              </a:rPr>
              <a:t>5</a:t>
            </a:r>
            <a:r>
              <a:rPr lang="en-US" altLang="zh-CN" sz="1600" dirty="0" smtClean="0">
                <a:solidFill>
                  <a:srgbClr val="00B050"/>
                </a:solidFill>
                <a:ea typeface="宋体" pitchFamily="2" charset="-122"/>
              </a:rPr>
              <a:t>%</a:t>
            </a:r>
            <a:endParaRPr lang="zh-CN" altLang="en-US" sz="16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3" name="Freeform 2441"/>
          <p:cNvSpPr>
            <a:spLocks/>
          </p:cNvSpPr>
          <p:nvPr/>
        </p:nvSpPr>
        <p:spPr bwMode="auto">
          <a:xfrm>
            <a:off x="1554202" y="5911672"/>
            <a:ext cx="1813879" cy="434414"/>
          </a:xfrm>
          <a:custGeom>
            <a:avLst/>
            <a:gdLst>
              <a:gd name="T0" fmla="*/ 0 w 1748"/>
              <a:gd name="T1" fmla="*/ 0 h 213"/>
              <a:gd name="T2" fmla="*/ 255 w 1748"/>
              <a:gd name="T3" fmla="*/ 213 h 213"/>
              <a:gd name="T4" fmla="*/ 1748 w 1748"/>
              <a:gd name="T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8" h="213">
                <a:moveTo>
                  <a:pt x="0" y="0"/>
                </a:moveTo>
                <a:lnTo>
                  <a:pt x="255" y="213"/>
                </a:lnTo>
                <a:lnTo>
                  <a:pt x="1748" y="213"/>
                </a:lnTo>
              </a:path>
            </a:pathLst>
          </a:custGeom>
          <a:noFill/>
          <a:ln w="19050" cap="flat">
            <a:solidFill>
              <a:srgbClr val="DA4841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solidFill>
                <a:srgbClr val="DA4841"/>
              </a:solidFill>
              <a:ea typeface="宋体" pitchFamily="2" charset="-122"/>
            </a:endParaRPr>
          </a:p>
        </p:txBody>
      </p:sp>
      <p:sp>
        <p:nvSpPr>
          <p:cNvPr id="14" name="Freeform 2441"/>
          <p:cNvSpPr>
            <a:spLocks/>
          </p:cNvSpPr>
          <p:nvPr/>
        </p:nvSpPr>
        <p:spPr bwMode="auto">
          <a:xfrm>
            <a:off x="2727324" y="5308984"/>
            <a:ext cx="2056641" cy="141022"/>
          </a:xfrm>
          <a:custGeom>
            <a:avLst/>
            <a:gdLst>
              <a:gd name="T0" fmla="*/ 0 w 1748"/>
              <a:gd name="T1" fmla="*/ 0 h 213"/>
              <a:gd name="T2" fmla="*/ 255 w 1748"/>
              <a:gd name="T3" fmla="*/ 213 h 213"/>
              <a:gd name="T4" fmla="*/ 1748 w 1748"/>
              <a:gd name="T5" fmla="*/ 213 h 213"/>
              <a:gd name="connsiteX0" fmla="*/ 0 w 10000"/>
              <a:gd name="connsiteY0" fmla="*/ 0 h 10000"/>
              <a:gd name="connsiteX1" fmla="*/ 1652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652" y="10000"/>
                </a:lnTo>
                <a:lnTo>
                  <a:pt x="10000" y="10000"/>
                </a:lnTo>
              </a:path>
            </a:pathLst>
          </a:custGeom>
          <a:noFill/>
          <a:ln w="19050" cap="flat">
            <a:solidFill>
              <a:srgbClr val="ECAC1E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solidFill>
                <a:srgbClr val="DA4841"/>
              </a:solidFill>
              <a:ea typeface="宋体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058313" y="5626750"/>
            <a:ext cx="2071767" cy="275127"/>
          </a:xfrm>
          <a:custGeom>
            <a:avLst/>
            <a:gdLst>
              <a:gd name="connsiteX0" fmla="*/ 0 w 1170432"/>
              <a:gd name="connsiteY0" fmla="*/ 0 h 109728"/>
              <a:gd name="connsiteX1" fmla="*/ 285293 w 1170432"/>
              <a:gd name="connsiteY1" fmla="*/ 109728 h 109728"/>
              <a:gd name="connsiteX2" fmla="*/ 1170432 w 1170432"/>
              <a:gd name="connsiteY2" fmla="*/ 109728 h 109728"/>
              <a:gd name="connsiteX0" fmla="*/ 0 w 1170432"/>
              <a:gd name="connsiteY0" fmla="*/ 0 h 146304"/>
              <a:gd name="connsiteX1" fmla="*/ 285293 w 1170432"/>
              <a:gd name="connsiteY1" fmla="*/ 146304 h 146304"/>
              <a:gd name="connsiteX2" fmla="*/ 1170432 w 1170432"/>
              <a:gd name="connsiteY2" fmla="*/ 109728 h 146304"/>
              <a:gd name="connsiteX0" fmla="*/ 0 w 1163117"/>
              <a:gd name="connsiteY0" fmla="*/ 0 h 160935"/>
              <a:gd name="connsiteX1" fmla="*/ 285293 w 1163117"/>
              <a:gd name="connsiteY1" fmla="*/ 146304 h 160935"/>
              <a:gd name="connsiteX2" fmla="*/ 1163117 w 1163117"/>
              <a:gd name="connsiteY2" fmla="*/ 160935 h 160935"/>
              <a:gd name="connsiteX0" fmla="*/ 0 w 1163117"/>
              <a:gd name="connsiteY0" fmla="*/ 0 h 146304"/>
              <a:gd name="connsiteX1" fmla="*/ 285293 w 1163117"/>
              <a:gd name="connsiteY1" fmla="*/ 146304 h 146304"/>
              <a:gd name="connsiteX2" fmla="*/ 1163117 w 1163117"/>
              <a:gd name="connsiteY2" fmla="*/ 138989 h 146304"/>
              <a:gd name="connsiteX0" fmla="*/ 0 w 1199693"/>
              <a:gd name="connsiteY0" fmla="*/ 0 h 146304"/>
              <a:gd name="connsiteX1" fmla="*/ 285293 w 1199693"/>
              <a:gd name="connsiteY1" fmla="*/ 146304 h 146304"/>
              <a:gd name="connsiteX2" fmla="*/ 1199693 w 1199693"/>
              <a:gd name="connsiteY2" fmla="*/ 146304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693" h="146304">
                <a:moveTo>
                  <a:pt x="0" y="0"/>
                </a:moveTo>
                <a:lnTo>
                  <a:pt x="285293" y="146304"/>
                </a:lnTo>
                <a:lnTo>
                  <a:pt x="1199693" y="146304"/>
                </a:lnTo>
              </a:path>
            </a:pathLst>
          </a:custGeom>
          <a:noFill/>
          <a:ln w="19050" cap="flat">
            <a:solidFill>
              <a:srgbClr val="8BAF5B"/>
            </a:solidFill>
            <a:prstDash val="solid"/>
            <a:miter lim="800000"/>
            <a:headEnd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solidFill>
                <a:srgbClr val="DA484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6101" y="3908802"/>
            <a:ext cx="17652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Raise funding </a:t>
            </a:r>
          </a:p>
          <a:p>
            <a:pPr algn="ctr" eaLnBrk="1" hangingPunct="1"/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In 2014</a:t>
            </a:r>
          </a:p>
          <a:p>
            <a:pPr algn="ctr" eaLnBrk="1" hangingPunct="1"/>
            <a:r>
              <a:rPr lang="en-US" altLang="zh-CN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million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9476" y="2948884"/>
            <a:ext cx="5410200" cy="194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Safety guarantee </a:t>
            </a: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measures strengthened</a:t>
            </a:r>
          </a:p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Mortality and hospital infection incidence keep in low level</a:t>
            </a:r>
            <a:endParaRPr lang="en-US" altLang="zh-CN" sz="2400" b="1" dirty="0">
              <a:solidFill>
                <a:srgbClr val="4BACC6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95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96477"/>
              </p:ext>
            </p:extLst>
          </p:nvPr>
        </p:nvGraphicFramePr>
        <p:xfrm>
          <a:off x="838200" y="1828800"/>
          <a:ext cx="7448551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938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01-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333038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8" name="Rectangle 4"/>
          <p:cNvSpPr>
            <a:spLocks noChangeArrowheads="1"/>
          </p:cNvSpPr>
          <p:nvPr/>
        </p:nvSpPr>
        <p:spPr bwMode="gray">
          <a:xfrm>
            <a:off x="2743200" y="1371600"/>
            <a:ext cx="352901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algn="l"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hanks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！</a:t>
            </a:r>
            <a:endParaRPr lang="en-US" altLang="zh-CN" i="1" dirty="0">
              <a:solidFill>
                <a:srgbClr val="B8E32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921791"/>
              </p:ext>
            </p:extLst>
          </p:nvPr>
        </p:nvGraphicFramePr>
        <p:xfrm>
          <a:off x="990600" y="2209800"/>
          <a:ext cx="693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36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25999"/>
              </p:ext>
            </p:extLst>
          </p:nvPr>
        </p:nvGraphicFramePr>
        <p:xfrm>
          <a:off x="990600" y="2209800"/>
          <a:ext cx="693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8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Basic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Information of SCMC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053416" y="1980594"/>
            <a:ext cx="4479023" cy="1972800"/>
          </a:xfrm>
          <a:prstGeom prst="roundRect">
            <a:avLst>
              <a:gd name="adj" fmla="val 4795"/>
            </a:avLst>
          </a:prstGeom>
          <a:gradFill>
            <a:gsLst>
              <a:gs pos="0">
                <a:srgbClr val="3399FF">
                  <a:alpha val="50000"/>
                  <a:lumMod val="35000"/>
                  <a:lumOff val="65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146" y="1967268"/>
            <a:ext cx="2928958" cy="1974251"/>
          </a:xfrm>
          <a:prstGeom prst="roundRect">
            <a:avLst>
              <a:gd name="adj" fmla="val 559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146" y="4015221"/>
            <a:ext cx="4248472" cy="1862051"/>
          </a:xfrm>
          <a:prstGeom prst="roundRect">
            <a:avLst>
              <a:gd name="adj" fmla="val 559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763" y="4015221"/>
            <a:ext cx="2979357" cy="1857388"/>
          </a:xfrm>
          <a:prstGeom prst="roundRect">
            <a:avLst>
              <a:gd name="adj" fmla="val 559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067175" y="2082800"/>
            <a:ext cx="45370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Font typeface="Wingdings" pitchFamily="2" charset="2"/>
              <a:buChar char="l"/>
              <a:defRPr/>
            </a:pPr>
            <a:r>
              <a:rPr lang="zh-CN" altLang="en-US" b="1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A floor space of  73,000 M</a:t>
            </a:r>
            <a:r>
              <a:rPr lang="en-US" altLang="zh-CN" b="1" baseline="30000" dirty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Font typeface="Wingdings" pitchFamily="2" charset="2"/>
              <a:buChar char="l"/>
              <a:defRPr/>
            </a:pPr>
            <a:r>
              <a:rPr lang="en-US" altLang="zh-CN" b="1" dirty="0" smtClean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1900 </a:t>
            </a:r>
            <a:r>
              <a:rPr lang="en-US" altLang="zh-CN" b="1" dirty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staff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Font typeface="Wingdings" pitchFamily="2" charset="2"/>
              <a:buChar char="l"/>
              <a:defRPr/>
            </a:pPr>
            <a:r>
              <a:rPr lang="en-US" altLang="zh-CN" b="1" dirty="0" smtClean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600 </a:t>
            </a:r>
            <a:r>
              <a:rPr lang="en-US" altLang="zh-CN" b="1" dirty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medical beds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Font typeface="Wingdings" pitchFamily="2" charset="2"/>
              <a:buChar char="l"/>
              <a:defRPr/>
            </a:pPr>
            <a:r>
              <a:rPr lang="en-US" altLang="zh-CN" b="1" dirty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  <a:cs typeface="Times New Roman" pitchFamily="18" charset="0"/>
              </a:rPr>
              <a:t>Offer service to children  within 18 years </a:t>
            </a:r>
          </a:p>
        </p:txBody>
      </p:sp>
    </p:spTree>
    <p:extLst>
      <p:ext uri="{BB962C8B-B14F-4D97-AF65-F5344CB8AC3E}">
        <p14:creationId xmlns:p14="http://schemas.microsoft.com/office/powerpoint/2010/main" val="357054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Historical Background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" name="Picture 4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565870" cy="2520000"/>
          </a:xfrm>
          <a:prstGeom prst="roundRect">
            <a:avLst>
              <a:gd name="adj" fmla="val 814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app0002 的副本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510010" cy="2520000"/>
          </a:xfrm>
          <a:prstGeom prst="roundRect">
            <a:avLst>
              <a:gd name="adj" fmla="val 814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14900" y="4724400"/>
            <a:ext cx="37386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b="1" dirty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On June 30, 1998, Ms. Hilary Clinton, wife of US president Mr. Bill Clinton, and Ms. </a:t>
            </a:r>
            <a:r>
              <a:rPr lang="en-US" altLang="zh-CN" b="1" dirty="0" err="1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Zuo</a:t>
            </a:r>
            <a:r>
              <a:rPr lang="en-US" altLang="zh-CN" b="1" dirty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Huanchen</a:t>
            </a:r>
            <a:r>
              <a:rPr lang="en-US" altLang="zh-CN" b="1" dirty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, vice mayor of Shanghai, cut the ribbon for the opening of the </a:t>
            </a:r>
            <a:r>
              <a:rPr lang="en-US" altLang="zh-CN" b="1" dirty="0" smtClean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hospital</a:t>
            </a:r>
            <a:endParaRPr lang="en-US" altLang="zh-CN" b="1" dirty="0">
              <a:solidFill>
                <a:srgbClr val="002060"/>
              </a:solidFill>
              <a:latin typeface="Calibri" pitchFamily="34" charset="0"/>
              <a:ea typeface="华文中宋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9600" y="4862899"/>
            <a:ext cx="35658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b="1" dirty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In 1988, Jiang </a:t>
            </a:r>
            <a:r>
              <a:rPr lang="en-US" altLang="zh-CN" b="1" dirty="0" smtClean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Zemin, </a:t>
            </a:r>
            <a:r>
              <a:rPr lang="en-US" altLang="zh-CN" b="1" dirty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Shanghai Mayor, met with Dr. W. Walsh, CEO of US based Project HOPE and they discussed the construction program of </a:t>
            </a:r>
            <a:r>
              <a:rPr lang="en-US" altLang="zh-CN" b="1" dirty="0" smtClean="0">
                <a:solidFill>
                  <a:srgbClr val="002060"/>
                </a:solidFill>
                <a:latin typeface="Calibri" pitchFamily="34" charset="0"/>
                <a:ea typeface="华文中宋" pitchFamily="2" charset="-122"/>
              </a:rPr>
              <a:t>SCMC</a:t>
            </a:r>
            <a:endParaRPr lang="en-US" altLang="zh-CN" b="1" dirty="0">
              <a:solidFill>
                <a:srgbClr val="002060"/>
              </a:solidFill>
              <a:latin typeface="Calibri" pitchFamily="34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101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4400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Key Specialty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200" y="2252663"/>
            <a:ext cx="8101013" cy="3783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Open heart surgery number: </a:t>
            </a:r>
            <a:r>
              <a:rPr lang="en-US" altLang="zh-CN" sz="2000" b="1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3,700/year</a:t>
            </a:r>
            <a:endParaRPr lang="en-US" altLang="zh-CN" b="1" dirty="0">
              <a:solidFill>
                <a:srgbClr val="C0000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宋体" charset="-122"/>
              </a:rPr>
              <a:t>Cardiac catheterization cases</a:t>
            </a: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: 1,500/year</a:t>
            </a:r>
            <a:endParaRPr lang="en-US" altLang="zh-CN" b="1" dirty="0">
              <a:solidFill>
                <a:srgbClr val="C0000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Complicated </a:t>
            </a:r>
            <a:r>
              <a:rPr lang="en-US" altLang="zh-CN" sz="2000" b="1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CHD&gt;55%, </a:t>
            </a: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Successful </a:t>
            </a:r>
            <a:r>
              <a:rPr lang="en-US" altLang="zh-CN" sz="2000" b="1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Rate&gt;97%</a:t>
            </a:r>
            <a:endParaRPr lang="en-US" altLang="zh-CN" b="1" dirty="0">
              <a:solidFill>
                <a:srgbClr val="DB4528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The smallest age of infant who received surgery : 6 h after birth  </a:t>
            </a: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 The lowest weight of infant who received surgery : 0.4 Kg</a:t>
            </a: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The only one National Continuous Training Center for Pediatric CHD’S Diagnosis and Interventional therapy </a:t>
            </a: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2000" dirty="0">
              <a:solidFill>
                <a:srgbClr val="0070C0"/>
              </a:solidFill>
              <a:latin typeface="Calibri"/>
              <a:ea typeface="微软雅黑" pitchFamily="34" charset="-122"/>
            </a:endParaRPr>
          </a:p>
          <a:p>
            <a:pPr marL="284400" lvl="1" indent="-285750"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10253F"/>
                </a:solidFill>
                <a:latin typeface="Calibri" pitchFamily="34" charset="0"/>
                <a:ea typeface="微软雅黑" pitchFamily="34" charset="-122"/>
              </a:rPr>
              <a:t>                        </a:t>
            </a:r>
            <a:endParaRPr lang="en-US" altLang="zh-CN" sz="2000" b="1" dirty="0">
              <a:solidFill>
                <a:srgbClr val="DB4528"/>
              </a:solidFill>
              <a:latin typeface="Calibri" pitchFamily="34" charset="0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DB4528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2000" b="1" kern="1000" spc="-200" dirty="0">
              <a:solidFill>
                <a:srgbClr val="1F497D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1752600"/>
            <a:ext cx="7848600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Calibri"/>
                <a:ea typeface="微软雅黑" pitchFamily="34" charset="-122"/>
              </a:rPr>
              <a:t>Cardiology and Cardiothoracic Surgery </a:t>
            </a:r>
            <a:endParaRPr lang="zh-CN" altLang="en-US" sz="2400" b="1" dirty="0">
              <a:solidFill>
                <a:srgbClr val="4BACC6">
                  <a:lumMod val="50000"/>
                </a:srgbClr>
              </a:solidFill>
              <a:latin typeface="Calibri"/>
              <a:ea typeface="微软雅黑" pitchFamily="34" charset="-122"/>
            </a:endParaRPr>
          </a:p>
        </p:txBody>
      </p:sp>
      <p:grpSp>
        <p:nvGrpSpPr>
          <p:cNvPr id="6" name="组合 8"/>
          <p:cNvGrpSpPr>
            <a:grpSpLocks/>
          </p:cNvGrpSpPr>
          <p:nvPr/>
        </p:nvGrpSpPr>
        <p:grpSpPr bwMode="auto">
          <a:xfrm>
            <a:off x="3933825" y="4776788"/>
            <a:ext cx="4732338" cy="1243012"/>
            <a:chOff x="2119170" y="4797312"/>
            <a:chExt cx="6449303" cy="1440000"/>
          </a:xfrm>
        </p:grpSpPr>
        <p:pic>
          <p:nvPicPr>
            <p:cNvPr id="7" name="Picture 4" descr="DSCN214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738" y="4797312"/>
              <a:ext cx="1863960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6" descr="手术血液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170" y="4797312"/>
              <a:ext cx="960640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6" descr="pnhs081251671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710" y="4797312"/>
              <a:ext cx="2064440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8" descr="上海儿童医学中心心脏中心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473" y="4797312"/>
              <a:ext cx="1440000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73125" y="609600"/>
            <a:ext cx="7848600" cy="576262"/>
          </a:xfrm>
          <a:prstGeom prst="roundRect">
            <a:avLst/>
          </a:prstGeom>
          <a:gradFill>
            <a:gsLst>
              <a:gs pos="44000">
                <a:srgbClr val="C0504D">
                  <a:lumMod val="50000"/>
                </a:srgbClr>
              </a:gs>
              <a:gs pos="96000">
                <a:srgbClr val="EAF1FA">
                  <a:alpha val="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Key </a:t>
            </a:r>
            <a:r>
              <a:rPr lang="en-US" altLang="zh-CN" sz="28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Specialty 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II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4797425" y="4989513"/>
            <a:ext cx="3752850" cy="1041400"/>
            <a:chOff x="5868144" y="5418000"/>
            <a:chExt cx="5185361" cy="1440000"/>
          </a:xfrm>
        </p:grpSpPr>
        <p:pic>
          <p:nvPicPr>
            <p:cNvPr id="12" name="Picture 107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221" y="5418000"/>
              <a:ext cx="2161320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5" descr="图片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418000"/>
              <a:ext cx="2064360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7" descr="0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799" y="5418000"/>
              <a:ext cx="839706" cy="1440000"/>
            </a:xfrm>
            <a:prstGeom prst="roundRect">
              <a:avLst>
                <a:gd name="adj" fmla="val 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矩形 14"/>
          <p:cNvSpPr/>
          <p:nvPr/>
        </p:nvSpPr>
        <p:spPr>
          <a:xfrm>
            <a:off x="533400" y="2176463"/>
            <a:ext cx="84963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The pioneer Hematology/Oncology Discipline established in China</a:t>
            </a:r>
            <a:endParaRPr lang="en-US" altLang="zh-CN" sz="2000" b="1" dirty="0">
              <a:solidFill>
                <a:srgbClr val="0070C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New inpatients: 500/year, Outpatients: </a:t>
            </a:r>
            <a:r>
              <a:rPr lang="en-US" altLang="zh-CN" sz="2000" b="1" spc="-50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20,000/year</a:t>
            </a:r>
            <a:endParaRPr lang="en-US" altLang="zh-CN" sz="2000" b="1" spc="-50" dirty="0">
              <a:solidFill>
                <a:srgbClr val="C0000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BMT cases: </a:t>
            </a:r>
            <a:r>
              <a:rPr lang="en-US" altLang="zh-CN" sz="2000" b="1" spc="-50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150/year</a:t>
            </a:r>
            <a:r>
              <a:rPr lang="zh-CN" altLang="en-US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，</a:t>
            </a: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Total number: </a:t>
            </a:r>
            <a:r>
              <a:rPr lang="en-US" altLang="zh-CN" sz="2000" b="1" spc="-50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800</a:t>
            </a:r>
            <a:r>
              <a:rPr lang="zh-CN" altLang="en-US" b="1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 </a:t>
            </a:r>
            <a:endParaRPr lang="en-US" altLang="zh-CN" b="1" dirty="0" smtClean="0">
              <a:solidFill>
                <a:srgbClr val="0070C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spc="-50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SCMC-2005 </a:t>
            </a: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ALL Therapy was selected by National Health Ministry as the guidance among children’s hospitals in  China. </a:t>
            </a: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The largest medical center  on treatment of leukemia in  </a:t>
            </a:r>
            <a:r>
              <a:rPr lang="en-US" altLang="zh-CN" sz="2000" b="1" spc="-50" dirty="0" smtClean="0">
                <a:solidFill>
                  <a:srgbClr val="0070C0"/>
                </a:solidFill>
                <a:latin typeface="Calibri"/>
                <a:ea typeface="微软雅黑" pitchFamily="34" charset="-122"/>
              </a:rPr>
              <a:t>China</a:t>
            </a:r>
            <a:endParaRPr lang="en-US" altLang="zh-CN" sz="2000" b="1" spc="-50" dirty="0">
              <a:solidFill>
                <a:srgbClr val="0070C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SCMC-SJCRH</a:t>
            </a:r>
            <a:r>
              <a:rPr lang="zh-CN" altLang="en-US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 </a:t>
            </a:r>
            <a:r>
              <a:rPr lang="en-US" altLang="zh-CN" sz="2000" b="1" spc="-50" dirty="0">
                <a:solidFill>
                  <a:srgbClr val="0070C0"/>
                </a:solidFill>
                <a:latin typeface="Calibri"/>
                <a:ea typeface="微软雅黑" pitchFamily="34" charset="-122"/>
              </a:rPr>
              <a:t>Children’s Cancer Center, cooperating with St. Jude Children’s Research Hospital</a:t>
            </a:r>
            <a:endParaRPr lang="en-US" altLang="zh-CN" b="1" dirty="0">
              <a:solidFill>
                <a:srgbClr val="0070C0"/>
              </a:solidFill>
              <a:latin typeface="Calibri"/>
              <a:ea typeface="微软雅黑" pitchFamily="34" charset="-122"/>
            </a:endParaRPr>
          </a:p>
          <a:p>
            <a:pPr marL="28440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2000" b="1" kern="1000" spc="-200" dirty="0">
              <a:solidFill>
                <a:srgbClr val="1F497D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400" y="1676400"/>
            <a:ext cx="7848600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lvl="1" indent="-3420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Hematology and Oncology</a:t>
            </a:r>
            <a:r>
              <a:rPr lang="zh-CN" altLang="en-US" sz="2400" b="1" dirty="0">
                <a:solidFill>
                  <a:srgbClr val="4BACC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1166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40109"/>
              </p:ext>
            </p:extLst>
          </p:nvPr>
        </p:nvGraphicFramePr>
        <p:xfrm>
          <a:off x="990600" y="2209800"/>
          <a:ext cx="693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8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Financial support requirement</a:t>
            </a:r>
          </a:p>
          <a:p>
            <a:r>
              <a:rPr lang="en-US" altLang="zh-CN" dirty="0" smtClean="0"/>
              <a:t>Mental psychological requirement</a:t>
            </a:r>
          </a:p>
          <a:p>
            <a:r>
              <a:rPr lang="en-US" altLang="zh-CN" dirty="0" smtClean="0"/>
              <a:t>Follow-up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18564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qic">
  <a:themeElements>
    <a:clrScheme name="iq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qic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q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q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q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q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q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q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q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q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q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q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q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q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544</Words>
  <Application>Microsoft Office PowerPoint</Application>
  <PresentationFormat>On-screen Show (4:3)</PresentationFormat>
  <Paragraphs>108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iqic</vt:lpstr>
      <vt:lpstr>Perioperative non-medical treatment benefits children’s mid-term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Children's Hospital Boston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ch128860</dc:creator>
  <cp:lastModifiedBy>Doherty, Kaitlin</cp:lastModifiedBy>
  <cp:revision>127</cp:revision>
  <cp:lastPrinted>2012-01-06T12:59:22Z</cp:lastPrinted>
  <dcterms:created xsi:type="dcterms:W3CDTF">2010-04-23T18:48:53Z</dcterms:created>
  <dcterms:modified xsi:type="dcterms:W3CDTF">2015-07-08T19:46:01Z</dcterms:modified>
</cp:coreProperties>
</file>